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F7B73917.xml" ContentType="application/vnd.ms-powerpoint.comments+xml"/>
  <Override PartName="/ppt/comments/modernComment_11E_6886AA29.xml" ContentType="application/vnd.ms-powerpoint.comments+xml"/>
  <Override PartName="/ppt/comments/modernComment_120_39160C3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57" r:id="rId6"/>
    <p:sldId id="285" r:id="rId7"/>
    <p:sldId id="286" r:id="rId8"/>
    <p:sldId id="288" r:id="rId9"/>
    <p:sldId id="289" r:id="rId10"/>
    <p:sldId id="258" r:id="rId11"/>
    <p:sldId id="273" r:id="rId12"/>
    <p:sldId id="261" r:id="rId13"/>
    <p:sldId id="281" r:id="rId14"/>
    <p:sldId id="262" r:id="rId15"/>
    <p:sldId id="284" r:id="rId16"/>
    <p:sldId id="294" r:id="rId17"/>
    <p:sldId id="295" r:id="rId18"/>
    <p:sldId id="296" r:id="rId19"/>
    <p:sldId id="297" r:id="rId20"/>
    <p:sldId id="298" r:id="rId21"/>
    <p:sldId id="299" r:id="rId22"/>
    <p:sldId id="263" r:id="rId23"/>
    <p:sldId id="272" r:id="rId24"/>
    <p:sldId id="279" r:id="rId25"/>
    <p:sldId id="280" r:id="rId26"/>
    <p:sldId id="282" r:id="rId27"/>
    <p:sldId id="283" r:id="rId28"/>
    <p:sldId id="277" r:id="rId29"/>
    <p:sldId id="264" r:id="rId30"/>
    <p:sldId id="291" r:id="rId31"/>
    <p:sldId id="292" r:id="rId32"/>
    <p:sldId id="293" r:id="rId33"/>
    <p:sldId id="259" r:id="rId34"/>
    <p:sldId id="265" r:id="rId35"/>
    <p:sldId id="267" r:id="rId36"/>
    <p:sldId id="268" r:id="rId37"/>
    <p:sldId id="270" r:id="rId38"/>
    <p:sldId id="287" r:id="rId39"/>
    <p:sldId id="29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84DCBD-FCEF-4524-3CAD-C31E64D9CA09}" name="Fionntan Doherty - STUDENT" initials="FS" userId="S::l00172559@atu.ie::72499feb-698c-4ee7-94bf-729b05ab0f7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1A52B-F059-C315-CCDD-571B8A42C0F8}" v="77" dt="2024-12-09T22:51:33.049"/>
    <p1510:client id="{30126F1D-85A7-10B6-AE1F-FBC993AE2BDC}" v="603" dt="2024-12-09T21:44:02.530"/>
    <p1510:client id="{39A95281-916A-0D47-186D-FE9B3B5F92AF}" v="6" dt="2024-12-09T21:40:02.515"/>
    <p1510:client id="{456E97BB-7985-47CA-38F5-0B32714F43CE}" v="22" dt="2024-12-09T21:25:50.558"/>
    <p1510:client id="{4E937DD3-BF85-3E80-48F5-56CB0B3DC7FF}" v="22" dt="2024-12-09T22:54:09.183"/>
    <p1510:client id="{621098FB-1A41-634E-7819-F7F576BB304F}" v="2" dt="2024-12-09T22:38:56.247"/>
    <p1510:client id="{7B943C57-2BFC-75F5-387B-5A278078ABA2}" v="495" dt="2024-12-10T00:30:29.518"/>
    <p1510:client id="{AE69BDC8-8299-129A-A726-0C8161470C1C}" v="885" dt="2024-12-09T21:23:58.590"/>
    <p1510:client id="{B059112E-6E6F-1BA8-A863-6D19CD237165}" v="720" dt="2024-12-09T21:57:44.297"/>
    <p1510:client id="{BFD2A490-E70E-6A1E-3A1B-F508458DFF58}" v="233" dt="2024-12-09T20:07:42.952"/>
    <p1510:client id="{CCFFEDF8-2EB3-470D-A3D6-22A3EEF618DF}" v="4093" dt="2024-12-09T19:07:59.545"/>
    <p1510:client id="{CF07A756-8121-7E5C-0750-B90F5058E167}" v="4043" dt="2024-12-09T19:50:53.566"/>
    <p1510:client id="{D1C43696-30CC-7AEB-9B89-F80A59DBE5E7}" v="325" dt="2024-12-10T01:18:54.779"/>
    <p1510:client id="{DC14E78D-A0FF-8846-83B1-E3A3ACD305EC}" v="6" dt="2024-12-09T22:02:59.541"/>
    <p1510:client id="{F049C97C-4104-9D11-94D4-21BAE7919C47}" v="710" dt="2024-12-10T03:51:10.357"/>
    <p1510:client id="{FA7DC59D-B238-305F-FF44-4EC87A4A543A}" v="268" dt="2024-12-10T00:20:57.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Kubisiak - STUDENT" userId="S::l00168126@atu.ie::87f05813-18ed-48a8-ad21-624eb660c1d4" providerId="AD" clId="Web-{F049C97C-4104-9D11-94D4-21BAE7919C47}"/>
    <pc:docChg chg="addSld delSld modSld">
      <pc:chgData name="Michal Kubisiak - STUDENT" userId="S::l00168126@atu.ie::87f05813-18ed-48a8-ad21-624eb660c1d4" providerId="AD" clId="Web-{F049C97C-4104-9D11-94D4-21BAE7919C47}" dt="2024-12-10T03:50:10.855" v="691" actId="1076"/>
      <pc:docMkLst>
        <pc:docMk/>
      </pc:docMkLst>
      <pc:sldChg chg="addSp delSp modSp new mod modClrScheme chgLayout">
        <pc:chgData name="Michal Kubisiak - STUDENT" userId="S::l00168126@atu.ie::87f05813-18ed-48a8-ad21-624eb660c1d4" providerId="AD" clId="Web-{F049C97C-4104-9D11-94D4-21BAE7919C47}" dt="2024-12-10T03:05:38.898" v="41"/>
        <pc:sldMkLst>
          <pc:docMk/>
          <pc:sldMk cId="1395451142" sldId="294"/>
        </pc:sldMkLst>
        <pc:spChg chg="mod">
          <ac:chgData name="Michal Kubisiak - STUDENT" userId="S::l00168126@atu.ie::87f05813-18ed-48a8-ad21-624eb660c1d4" providerId="AD" clId="Web-{F049C97C-4104-9D11-94D4-21BAE7919C47}" dt="2024-12-10T03:03:28.268" v="34"/>
          <ac:spMkLst>
            <pc:docMk/>
            <pc:sldMk cId="1395451142" sldId="294"/>
            <ac:spMk id="2" creationId="{850CA767-ED3B-E3DB-1561-2361907BB4C9}"/>
          </ac:spMkLst>
        </pc:spChg>
        <pc:spChg chg="del mod">
          <ac:chgData name="Michal Kubisiak - STUDENT" userId="S::l00168126@atu.ie::87f05813-18ed-48a8-ad21-624eb660c1d4" providerId="AD" clId="Web-{F049C97C-4104-9D11-94D4-21BAE7919C47}" dt="2024-12-10T03:03:12.940" v="32"/>
          <ac:spMkLst>
            <pc:docMk/>
            <pc:sldMk cId="1395451142" sldId="294"/>
            <ac:spMk id="3" creationId="{DF45EF00-55BB-7E66-03EB-6A85732B61E0}"/>
          </ac:spMkLst>
        </pc:spChg>
        <pc:spChg chg="add del mod">
          <ac:chgData name="Michal Kubisiak - STUDENT" userId="S::l00168126@atu.ie::87f05813-18ed-48a8-ad21-624eb660c1d4" providerId="AD" clId="Web-{F049C97C-4104-9D11-94D4-21BAE7919C47}" dt="2024-12-10T03:05:05.194" v="35"/>
          <ac:spMkLst>
            <pc:docMk/>
            <pc:sldMk cId="1395451142" sldId="294"/>
            <ac:spMk id="4" creationId="{145D23C3-F3DD-CAD5-6AE3-456EF9393C0B}"/>
          </ac:spMkLst>
        </pc:spChg>
        <pc:spChg chg="mod">
          <ac:chgData name="Michal Kubisiak - STUDENT" userId="S::l00168126@atu.ie::87f05813-18ed-48a8-ad21-624eb660c1d4" providerId="AD" clId="Web-{F049C97C-4104-9D11-94D4-21BAE7919C47}" dt="2024-12-10T03:03:28.268" v="34"/>
          <ac:spMkLst>
            <pc:docMk/>
            <pc:sldMk cId="1395451142" sldId="294"/>
            <ac:spMk id="5" creationId="{1279E6F7-139A-A298-3690-B01B8E79AF2A}"/>
          </ac:spMkLst>
        </pc:spChg>
        <pc:spChg chg="mod">
          <ac:chgData name="Michal Kubisiak - STUDENT" userId="S::l00168126@atu.ie::87f05813-18ed-48a8-ad21-624eb660c1d4" providerId="AD" clId="Web-{F049C97C-4104-9D11-94D4-21BAE7919C47}" dt="2024-12-10T03:03:28.268" v="34"/>
          <ac:spMkLst>
            <pc:docMk/>
            <pc:sldMk cId="1395451142" sldId="294"/>
            <ac:spMk id="6" creationId="{B9FF3ACE-9EA7-8FF7-0EB2-D79439D53726}"/>
          </ac:spMkLst>
        </pc:spChg>
        <pc:spChg chg="mod">
          <ac:chgData name="Michal Kubisiak - STUDENT" userId="S::l00168126@atu.ie::87f05813-18ed-48a8-ad21-624eb660c1d4" providerId="AD" clId="Web-{F049C97C-4104-9D11-94D4-21BAE7919C47}" dt="2024-12-10T03:03:28.268" v="34"/>
          <ac:spMkLst>
            <pc:docMk/>
            <pc:sldMk cId="1395451142" sldId="294"/>
            <ac:spMk id="7" creationId="{3FACFD17-6B6E-3110-8B04-03C4461655B9}"/>
          </ac:spMkLst>
        </pc:spChg>
        <pc:spChg chg="add del mod">
          <ac:chgData name="Michal Kubisiak - STUDENT" userId="S::l00168126@atu.ie::87f05813-18ed-48a8-ad21-624eb660c1d4" providerId="AD" clId="Web-{F049C97C-4104-9D11-94D4-21BAE7919C47}" dt="2024-12-10T03:05:38.898" v="41"/>
          <ac:spMkLst>
            <pc:docMk/>
            <pc:sldMk cId="1395451142" sldId="294"/>
            <ac:spMk id="10" creationId="{B0D8616E-9F66-92F8-5264-4EFDD9A842A0}"/>
          </ac:spMkLst>
        </pc:spChg>
        <pc:spChg chg="add del mod">
          <ac:chgData name="Michal Kubisiak - STUDENT" userId="S::l00168126@atu.ie::87f05813-18ed-48a8-ad21-624eb660c1d4" providerId="AD" clId="Web-{F049C97C-4104-9D11-94D4-21BAE7919C47}" dt="2024-12-10T03:03:28.268" v="34"/>
          <ac:spMkLst>
            <pc:docMk/>
            <pc:sldMk cId="1395451142" sldId="294"/>
            <ac:spMk id="13" creationId="{2E19A61F-9F94-6CB9-0852-7B9F4792D201}"/>
          </ac:spMkLst>
        </pc:spChg>
        <pc:picChg chg="add mod ord">
          <ac:chgData name="Michal Kubisiak - STUDENT" userId="S::l00168126@atu.ie::87f05813-18ed-48a8-ad21-624eb660c1d4" providerId="AD" clId="Web-{F049C97C-4104-9D11-94D4-21BAE7919C47}" dt="2024-12-10T03:03:28.268" v="34"/>
          <ac:picMkLst>
            <pc:docMk/>
            <pc:sldMk cId="1395451142" sldId="294"/>
            <ac:picMk id="8" creationId="{37352483-C654-83F5-977E-55AA35221E2C}"/>
          </ac:picMkLst>
        </pc:picChg>
        <pc:picChg chg="add mod ord">
          <ac:chgData name="Michal Kubisiak - STUDENT" userId="S::l00168126@atu.ie::87f05813-18ed-48a8-ad21-624eb660c1d4" providerId="AD" clId="Web-{F049C97C-4104-9D11-94D4-21BAE7919C47}" dt="2024-12-10T03:05:05.194" v="35"/>
          <ac:picMkLst>
            <pc:docMk/>
            <pc:sldMk cId="1395451142" sldId="294"/>
            <ac:picMk id="9" creationId="{3747EBCB-DBBF-28C6-DFD5-E3A47C388FA1}"/>
          </ac:picMkLst>
        </pc:picChg>
        <pc:picChg chg="add mod">
          <ac:chgData name="Michal Kubisiak - STUDENT" userId="S::l00168126@atu.ie::87f05813-18ed-48a8-ad21-624eb660c1d4" providerId="AD" clId="Web-{F049C97C-4104-9D11-94D4-21BAE7919C47}" dt="2024-12-10T03:05:37.632" v="40" actId="1076"/>
          <ac:picMkLst>
            <pc:docMk/>
            <pc:sldMk cId="1395451142" sldId="294"/>
            <ac:picMk id="11" creationId="{0CF7972B-E5CE-13A1-A024-B6AD3BD1E0FF}"/>
          </ac:picMkLst>
        </pc:picChg>
      </pc:sldChg>
      <pc:sldChg chg="new del">
        <pc:chgData name="Michal Kubisiak - STUDENT" userId="S::l00168126@atu.ie::87f05813-18ed-48a8-ad21-624eb660c1d4" providerId="AD" clId="Web-{F049C97C-4104-9D11-94D4-21BAE7919C47}" dt="2024-12-10T02:33:16.843" v="4"/>
        <pc:sldMkLst>
          <pc:docMk/>
          <pc:sldMk cId="1928879918" sldId="295"/>
        </pc:sldMkLst>
      </pc:sldChg>
      <pc:sldChg chg="addSp delSp modSp new">
        <pc:chgData name="Michal Kubisiak - STUDENT" userId="S::l00168126@atu.ie::87f05813-18ed-48a8-ad21-624eb660c1d4" providerId="AD" clId="Web-{F049C97C-4104-9D11-94D4-21BAE7919C47}" dt="2024-12-10T03:47:01.208" v="642" actId="20577"/>
        <pc:sldMkLst>
          <pc:docMk/>
          <pc:sldMk cId="4157119541" sldId="295"/>
        </pc:sldMkLst>
        <pc:spChg chg="mod">
          <ac:chgData name="Michal Kubisiak - STUDENT" userId="S::l00168126@atu.ie::87f05813-18ed-48a8-ad21-624eb660c1d4" providerId="AD" clId="Web-{F049C97C-4104-9D11-94D4-21BAE7919C47}" dt="2024-12-10T03:06:58.323" v="57" actId="20577"/>
          <ac:spMkLst>
            <pc:docMk/>
            <pc:sldMk cId="4157119541" sldId="295"/>
            <ac:spMk id="2" creationId="{74C40770-BAA8-2589-D166-E0C6F3FD3872}"/>
          </ac:spMkLst>
        </pc:spChg>
        <pc:spChg chg="mod">
          <ac:chgData name="Michal Kubisiak - STUDENT" userId="S::l00168126@atu.ie::87f05813-18ed-48a8-ad21-624eb660c1d4" providerId="AD" clId="Web-{F049C97C-4104-9D11-94D4-21BAE7919C47}" dt="2024-12-10T03:47:01.208" v="642" actId="20577"/>
          <ac:spMkLst>
            <pc:docMk/>
            <pc:sldMk cId="4157119541" sldId="295"/>
            <ac:spMk id="3" creationId="{633AF6D2-DB81-EED1-F93A-DD86BE505DE9}"/>
          </ac:spMkLst>
        </pc:spChg>
        <pc:spChg chg="del mod">
          <ac:chgData name="Michal Kubisiak - STUDENT" userId="S::l00168126@atu.ie::87f05813-18ed-48a8-ad21-624eb660c1d4" providerId="AD" clId="Web-{F049C97C-4104-9D11-94D4-21BAE7919C47}" dt="2024-12-10T03:11:42.036" v="93"/>
          <ac:spMkLst>
            <pc:docMk/>
            <pc:sldMk cId="4157119541" sldId="295"/>
            <ac:spMk id="4" creationId="{7FF14A02-835F-49D8-4261-72CDFCE190B4}"/>
          </ac:spMkLst>
        </pc:spChg>
        <pc:picChg chg="add mod ord">
          <ac:chgData name="Michal Kubisiak - STUDENT" userId="S::l00168126@atu.ie::87f05813-18ed-48a8-ad21-624eb660c1d4" providerId="AD" clId="Web-{F049C97C-4104-9D11-94D4-21BAE7919C47}" dt="2024-12-10T03:11:42.036" v="93"/>
          <ac:picMkLst>
            <pc:docMk/>
            <pc:sldMk cId="4157119541" sldId="295"/>
            <ac:picMk id="8" creationId="{67F38473-4E12-FB31-E9C3-BA5D0142FFA0}"/>
          </ac:picMkLst>
        </pc:picChg>
      </pc:sldChg>
      <pc:sldChg chg="modSp new">
        <pc:chgData name="Michal Kubisiak - STUDENT" userId="S::l00168126@atu.ie::87f05813-18ed-48a8-ad21-624eb660c1d4" providerId="AD" clId="Web-{F049C97C-4104-9D11-94D4-21BAE7919C47}" dt="2024-12-10T03:47:11.442" v="644" actId="20577"/>
        <pc:sldMkLst>
          <pc:docMk/>
          <pc:sldMk cId="4122063859" sldId="296"/>
        </pc:sldMkLst>
        <pc:spChg chg="mod">
          <ac:chgData name="Michal Kubisiak - STUDENT" userId="S::l00168126@atu.ie::87f05813-18ed-48a8-ad21-624eb660c1d4" providerId="AD" clId="Web-{F049C97C-4104-9D11-94D4-21BAE7919C47}" dt="2024-12-10T03:12:51.586" v="106" actId="20577"/>
          <ac:spMkLst>
            <pc:docMk/>
            <pc:sldMk cId="4122063859" sldId="296"/>
            <ac:spMk id="2" creationId="{5E1D575F-2B5E-C5CC-9DB7-257164784678}"/>
          </ac:spMkLst>
        </pc:spChg>
        <pc:spChg chg="mod">
          <ac:chgData name="Michal Kubisiak - STUDENT" userId="S::l00168126@atu.ie::87f05813-18ed-48a8-ad21-624eb660c1d4" providerId="AD" clId="Web-{F049C97C-4104-9D11-94D4-21BAE7919C47}" dt="2024-12-10T03:47:06.583" v="643" actId="20577"/>
          <ac:spMkLst>
            <pc:docMk/>
            <pc:sldMk cId="4122063859" sldId="296"/>
            <ac:spMk id="3" creationId="{4D8DDFC1-578B-7728-942A-732536929769}"/>
          </ac:spMkLst>
        </pc:spChg>
        <pc:spChg chg="mod">
          <ac:chgData name="Michal Kubisiak - STUDENT" userId="S::l00168126@atu.ie::87f05813-18ed-48a8-ad21-624eb660c1d4" providerId="AD" clId="Web-{F049C97C-4104-9D11-94D4-21BAE7919C47}" dt="2024-12-10T03:47:11.442" v="644" actId="20577"/>
          <ac:spMkLst>
            <pc:docMk/>
            <pc:sldMk cId="4122063859" sldId="296"/>
            <ac:spMk id="4" creationId="{1AB51715-571D-05F9-59E1-71BCB01FB2B2}"/>
          </ac:spMkLst>
        </pc:spChg>
      </pc:sldChg>
      <pc:sldChg chg="modSp new">
        <pc:chgData name="Michal Kubisiak - STUDENT" userId="S::l00168126@atu.ie::87f05813-18ed-48a8-ad21-624eb660c1d4" providerId="AD" clId="Web-{F049C97C-4104-9D11-94D4-21BAE7919C47}" dt="2024-12-10T03:47:24.708" v="647" actId="20577"/>
        <pc:sldMkLst>
          <pc:docMk/>
          <pc:sldMk cId="437087955" sldId="297"/>
        </pc:sldMkLst>
        <pc:spChg chg="mod">
          <ac:chgData name="Michal Kubisiak - STUDENT" userId="S::l00168126@atu.ie::87f05813-18ed-48a8-ad21-624eb660c1d4" providerId="AD" clId="Web-{F049C97C-4104-9D11-94D4-21BAE7919C47}" dt="2024-12-10T03:29:36.266" v="402" actId="20577"/>
          <ac:spMkLst>
            <pc:docMk/>
            <pc:sldMk cId="437087955" sldId="297"/>
            <ac:spMk id="2" creationId="{CD71E28C-8BEF-D79B-5E68-F10726C4D68F}"/>
          </ac:spMkLst>
        </pc:spChg>
        <pc:spChg chg="mod">
          <ac:chgData name="Michal Kubisiak - STUDENT" userId="S::l00168126@atu.ie::87f05813-18ed-48a8-ad21-624eb660c1d4" providerId="AD" clId="Web-{F049C97C-4104-9D11-94D4-21BAE7919C47}" dt="2024-12-10T03:47:18.802" v="645" actId="20577"/>
          <ac:spMkLst>
            <pc:docMk/>
            <pc:sldMk cId="437087955" sldId="297"/>
            <ac:spMk id="3" creationId="{33BE6CA2-FC61-CD49-A0CB-97D8990ED393}"/>
          </ac:spMkLst>
        </pc:spChg>
        <pc:spChg chg="mod">
          <ac:chgData name="Michal Kubisiak - STUDENT" userId="S::l00168126@atu.ie::87f05813-18ed-48a8-ad21-624eb660c1d4" providerId="AD" clId="Web-{F049C97C-4104-9D11-94D4-21BAE7919C47}" dt="2024-12-10T03:47:24.708" v="647" actId="20577"/>
          <ac:spMkLst>
            <pc:docMk/>
            <pc:sldMk cId="437087955" sldId="297"/>
            <ac:spMk id="4" creationId="{EEE24FA5-C3FE-B27A-84BC-DB5E342803BB}"/>
          </ac:spMkLst>
        </pc:spChg>
      </pc:sldChg>
      <pc:sldChg chg="addSp delSp modSp new">
        <pc:chgData name="Michal Kubisiak - STUDENT" userId="S::l00168126@atu.ie::87f05813-18ed-48a8-ad21-624eb660c1d4" providerId="AD" clId="Web-{F049C97C-4104-9D11-94D4-21BAE7919C47}" dt="2024-12-10T03:47:29.099" v="648" actId="20577"/>
        <pc:sldMkLst>
          <pc:docMk/>
          <pc:sldMk cId="3942614391" sldId="298"/>
        </pc:sldMkLst>
        <pc:spChg chg="mod">
          <ac:chgData name="Michal Kubisiak - STUDENT" userId="S::l00168126@atu.ie::87f05813-18ed-48a8-ad21-624eb660c1d4" providerId="AD" clId="Web-{F049C97C-4104-9D11-94D4-21BAE7919C47}" dt="2024-12-10T03:29:59.939" v="403" actId="20577"/>
          <ac:spMkLst>
            <pc:docMk/>
            <pc:sldMk cId="3942614391" sldId="298"/>
            <ac:spMk id="2" creationId="{1CC0F9C8-BF8D-5218-8690-D0D2782A3B37}"/>
          </ac:spMkLst>
        </pc:spChg>
        <pc:spChg chg="mod">
          <ac:chgData name="Michal Kubisiak - STUDENT" userId="S::l00168126@atu.ie::87f05813-18ed-48a8-ad21-624eb660c1d4" providerId="AD" clId="Web-{F049C97C-4104-9D11-94D4-21BAE7919C47}" dt="2024-12-10T03:47:29.099" v="648" actId="20577"/>
          <ac:spMkLst>
            <pc:docMk/>
            <pc:sldMk cId="3942614391" sldId="298"/>
            <ac:spMk id="3" creationId="{CAA8431A-1979-C8BB-3D67-DD610FA9B0F8}"/>
          </ac:spMkLst>
        </pc:spChg>
        <pc:spChg chg="del mod">
          <ac:chgData name="Michal Kubisiak - STUDENT" userId="S::l00168126@atu.ie::87f05813-18ed-48a8-ad21-624eb660c1d4" providerId="AD" clId="Web-{F049C97C-4104-9D11-94D4-21BAE7919C47}" dt="2024-12-10T03:31:30.911" v="413"/>
          <ac:spMkLst>
            <pc:docMk/>
            <pc:sldMk cId="3942614391" sldId="298"/>
            <ac:spMk id="4" creationId="{9CD8B8A0-8A73-D5A7-4E4E-CEF14D1D4C9C}"/>
          </ac:spMkLst>
        </pc:spChg>
        <pc:picChg chg="add mod ord">
          <ac:chgData name="Michal Kubisiak - STUDENT" userId="S::l00168126@atu.ie::87f05813-18ed-48a8-ad21-624eb660c1d4" providerId="AD" clId="Web-{F049C97C-4104-9D11-94D4-21BAE7919C47}" dt="2024-12-10T03:31:30.911" v="413"/>
          <ac:picMkLst>
            <pc:docMk/>
            <pc:sldMk cId="3942614391" sldId="298"/>
            <ac:picMk id="8" creationId="{70203083-01B1-971C-475C-D31A0D428BA5}"/>
          </ac:picMkLst>
        </pc:picChg>
      </pc:sldChg>
      <pc:sldChg chg="addSp modSp new">
        <pc:chgData name="Michal Kubisiak - STUDENT" userId="S::l00168126@atu.ie::87f05813-18ed-48a8-ad21-624eb660c1d4" providerId="AD" clId="Web-{F049C97C-4104-9D11-94D4-21BAE7919C47}" dt="2024-12-10T03:50:10.855" v="691" actId="1076"/>
        <pc:sldMkLst>
          <pc:docMk/>
          <pc:sldMk cId="3292599242" sldId="299"/>
        </pc:sldMkLst>
        <pc:spChg chg="mod">
          <ac:chgData name="Michal Kubisiak - STUDENT" userId="S::l00168126@atu.ie::87f05813-18ed-48a8-ad21-624eb660c1d4" providerId="AD" clId="Web-{F049C97C-4104-9D11-94D4-21BAE7919C47}" dt="2024-12-10T03:41:32.860" v="439" actId="20577"/>
          <ac:spMkLst>
            <pc:docMk/>
            <pc:sldMk cId="3292599242" sldId="299"/>
            <ac:spMk id="2" creationId="{39D286AF-70EE-6633-A88B-343F2C00A77F}"/>
          </ac:spMkLst>
        </pc:spChg>
        <pc:spChg chg="mod">
          <ac:chgData name="Michal Kubisiak - STUDENT" userId="S::l00168126@atu.ie::87f05813-18ed-48a8-ad21-624eb660c1d4" providerId="AD" clId="Web-{F049C97C-4104-9D11-94D4-21BAE7919C47}" dt="2024-12-10T03:49:27.182" v="684" actId="20577"/>
          <ac:spMkLst>
            <pc:docMk/>
            <pc:sldMk cId="3292599242" sldId="299"/>
            <ac:spMk id="3" creationId="{1A4A9D69-864D-CA62-4923-90B5179077FA}"/>
          </ac:spMkLst>
        </pc:spChg>
        <pc:spChg chg="mod">
          <ac:chgData name="Michal Kubisiak - STUDENT" userId="S::l00168126@atu.ie::87f05813-18ed-48a8-ad21-624eb660c1d4" providerId="AD" clId="Web-{F049C97C-4104-9D11-94D4-21BAE7919C47}" dt="2024-12-10T03:50:02.730" v="687" actId="20577"/>
          <ac:spMkLst>
            <pc:docMk/>
            <pc:sldMk cId="3292599242" sldId="299"/>
            <ac:spMk id="4" creationId="{38DEBEF4-7224-AA41-EE59-61905E4A7C7D}"/>
          </ac:spMkLst>
        </pc:spChg>
        <pc:picChg chg="add mod">
          <ac:chgData name="Michal Kubisiak - STUDENT" userId="S::l00168126@atu.ie::87f05813-18ed-48a8-ad21-624eb660c1d4" providerId="AD" clId="Web-{F049C97C-4104-9D11-94D4-21BAE7919C47}" dt="2024-12-10T03:50:10.855" v="691" actId="1076"/>
          <ac:picMkLst>
            <pc:docMk/>
            <pc:sldMk cId="3292599242" sldId="299"/>
            <ac:picMk id="8" creationId="{542DFDEC-EE13-266B-9302-8C922587F2EE}"/>
          </ac:picMkLst>
        </pc:picChg>
      </pc:sldChg>
    </pc:docChg>
  </pc:docChgLst>
  <pc:docChgLst>
    <pc:chgData name="Cashel Mc Daid - STUDENT" userId="S::l00170935@atu.ie::c9496344-713f-4406-be35-300a5dfc39de" providerId="AD" clId="Web-{CF07A756-8121-7E5C-0750-B90F5058E167}"/>
    <pc:docChg chg="addSld delSld modSld addMainMaster delMainMaster">
      <pc:chgData name="Cashel Mc Daid - STUDENT" userId="S::l00170935@atu.ie::c9496344-713f-4406-be35-300a5dfc39de" providerId="AD" clId="Web-{CF07A756-8121-7E5C-0750-B90F5058E167}" dt="2024-12-09T19:50:53.566" v="2621" actId="14100"/>
      <pc:docMkLst>
        <pc:docMk/>
      </pc:docMkLst>
      <pc:sldChg chg="addSp delSp modSp mod modClrScheme chgLayout">
        <pc:chgData name="Cashel Mc Daid - STUDENT" userId="S::l00170935@atu.ie::c9496344-713f-4406-be35-300a5dfc39de" providerId="AD" clId="Web-{CF07A756-8121-7E5C-0750-B90F5058E167}" dt="2024-12-09T17:24:53.377" v="281" actId="20577"/>
        <pc:sldMkLst>
          <pc:docMk/>
          <pc:sldMk cId="4155980055" sldId="256"/>
        </pc:sldMkLst>
        <pc:spChg chg="mod ord">
          <ac:chgData name="Cashel Mc Daid - STUDENT" userId="S::l00170935@atu.ie::c9496344-713f-4406-be35-300a5dfc39de" providerId="AD" clId="Web-{CF07A756-8121-7E5C-0750-B90F5058E167}" dt="2024-12-09T17:20:58.802" v="177" actId="14100"/>
          <ac:spMkLst>
            <pc:docMk/>
            <pc:sldMk cId="4155980055" sldId="256"/>
            <ac:spMk id="2" creationId="{373E93BA-96E1-DD7E-5ABA-E1B5BC58E634}"/>
          </ac:spMkLst>
        </pc:spChg>
        <pc:spChg chg="del mod ord">
          <ac:chgData name="Cashel Mc Daid - STUDENT" userId="S::l00170935@atu.ie::c9496344-713f-4406-be35-300a5dfc39de" providerId="AD" clId="Web-{CF07A756-8121-7E5C-0750-B90F5058E167}" dt="2024-12-09T16:56:22.609" v="22"/>
          <ac:spMkLst>
            <pc:docMk/>
            <pc:sldMk cId="4155980055" sldId="256"/>
            <ac:spMk id="3" creationId="{C56F1D44-4419-4FCF-02F4-856A30F0F339}"/>
          </ac:spMkLst>
        </pc:spChg>
        <pc:spChg chg="add del">
          <ac:chgData name="Cashel Mc Daid - STUDENT" userId="S::l00170935@atu.ie::c9496344-713f-4406-be35-300a5dfc39de" providerId="AD" clId="Web-{CF07A756-8121-7E5C-0750-B90F5058E167}" dt="2024-12-09T17:20:55.348" v="176"/>
          <ac:spMkLst>
            <pc:docMk/>
            <pc:sldMk cId="4155980055" sldId="256"/>
            <ac:spMk id="5" creationId="{F20DF735-9D21-2B89-71FE-34A67B89B9AB}"/>
          </ac:spMkLst>
        </pc:spChg>
        <pc:spChg chg="add mod">
          <ac:chgData name="Cashel Mc Daid - STUDENT" userId="S::l00170935@atu.ie::c9496344-713f-4406-be35-300a5dfc39de" providerId="AD" clId="Web-{CF07A756-8121-7E5C-0750-B90F5058E167}" dt="2024-12-09T17:24:53.377" v="281" actId="20577"/>
          <ac:spMkLst>
            <pc:docMk/>
            <pc:sldMk cId="4155980055" sldId="256"/>
            <ac:spMk id="6" creationId="{603BE5F6-E1A4-E779-B02B-1FE166DE5DB8}"/>
          </ac:spMkLst>
        </pc:spChg>
        <pc:picChg chg="add del mod">
          <ac:chgData name="Cashel Mc Daid - STUDENT" userId="S::l00170935@atu.ie::c9496344-713f-4406-be35-300a5dfc39de" providerId="AD" clId="Web-{CF07A756-8121-7E5C-0750-B90F5058E167}" dt="2024-12-09T17:19:12.436" v="138"/>
          <ac:picMkLst>
            <pc:docMk/>
            <pc:sldMk cId="4155980055" sldId="256"/>
            <ac:picMk id="4" creationId="{0EAB4626-A6B5-3432-3ADF-6201B8B2F8BB}"/>
          </ac:picMkLst>
        </pc:picChg>
      </pc:sldChg>
      <pc:sldChg chg="addSp delSp modSp new mod modClrScheme chgLayout">
        <pc:chgData name="Cashel Mc Daid - STUDENT" userId="S::l00170935@atu.ie::c9496344-713f-4406-be35-300a5dfc39de" providerId="AD" clId="Web-{CF07A756-8121-7E5C-0750-B90F5058E167}" dt="2024-12-09T18:07:21.024" v="1777" actId="14100"/>
        <pc:sldMkLst>
          <pc:docMk/>
          <pc:sldMk cId="2147243115" sldId="257"/>
        </pc:sldMkLst>
        <pc:spChg chg="mod ord">
          <ac:chgData name="Cashel Mc Daid - STUDENT" userId="S::l00170935@atu.ie::c9496344-713f-4406-be35-300a5dfc39de" providerId="AD" clId="Web-{CF07A756-8121-7E5C-0750-B90F5058E167}" dt="2024-12-09T18:06:17.302" v="1765" actId="14100"/>
          <ac:spMkLst>
            <pc:docMk/>
            <pc:sldMk cId="2147243115" sldId="257"/>
            <ac:spMk id="2" creationId="{C8567E16-EC69-B283-75A3-54CC2D800D15}"/>
          </ac:spMkLst>
        </pc:spChg>
        <pc:spChg chg="del mod ord">
          <ac:chgData name="Cashel Mc Daid - STUDENT" userId="S::l00170935@atu.ie::c9496344-713f-4406-be35-300a5dfc39de" providerId="AD" clId="Web-{CF07A756-8121-7E5C-0750-B90F5058E167}" dt="2024-12-09T17:07:52.835" v="78"/>
          <ac:spMkLst>
            <pc:docMk/>
            <pc:sldMk cId="2147243115" sldId="257"/>
            <ac:spMk id="3" creationId="{176345D8-9ED6-91D5-D472-AAD38CA527D8}"/>
          </ac:spMkLst>
        </pc:spChg>
        <pc:spChg chg="add del mod">
          <ac:chgData name="Cashel Mc Daid - STUDENT" userId="S::l00170935@atu.ie::c9496344-713f-4406-be35-300a5dfc39de" providerId="AD" clId="Web-{CF07A756-8121-7E5C-0750-B90F5058E167}" dt="2024-12-09T17:08:18.899" v="84"/>
          <ac:spMkLst>
            <pc:docMk/>
            <pc:sldMk cId="2147243115" sldId="257"/>
            <ac:spMk id="6" creationId="{CC225A86-99BA-2D47-D8F4-3D9E790C5338}"/>
          </ac:spMkLst>
        </pc:spChg>
        <pc:spChg chg="add del">
          <ac:chgData name="Cashel Mc Daid - STUDENT" userId="S::l00170935@atu.ie::c9496344-713f-4406-be35-300a5dfc39de" providerId="AD" clId="Web-{CF07A756-8121-7E5C-0750-B90F5058E167}" dt="2024-12-09T17:09:06.449" v="96"/>
          <ac:spMkLst>
            <pc:docMk/>
            <pc:sldMk cId="2147243115" sldId="257"/>
            <ac:spMk id="8" creationId="{34C5662C-E80F-50B7-1C88-9D016413A64B}"/>
          </ac:spMkLst>
        </pc:spChg>
        <pc:spChg chg="add del">
          <ac:chgData name="Cashel Mc Daid - STUDENT" userId="S::l00170935@atu.ie::c9496344-713f-4406-be35-300a5dfc39de" providerId="AD" clId="Web-{CF07A756-8121-7E5C-0750-B90F5058E167}" dt="2024-12-09T17:09:25.372" v="98"/>
          <ac:spMkLst>
            <pc:docMk/>
            <pc:sldMk cId="2147243115" sldId="257"/>
            <ac:spMk id="9" creationId="{A594E7B5-E83C-6417-6958-5C8716BADE25}"/>
          </ac:spMkLst>
        </pc:spChg>
        <pc:spChg chg="add del mod">
          <ac:chgData name="Cashel Mc Daid - STUDENT" userId="S::l00170935@atu.ie::c9496344-713f-4406-be35-300a5dfc39de" providerId="AD" clId="Web-{CF07A756-8121-7E5C-0750-B90F5058E167}" dt="2024-12-09T18:06:46.944" v="1769" actId="1076"/>
          <ac:spMkLst>
            <pc:docMk/>
            <pc:sldMk cId="2147243115" sldId="257"/>
            <ac:spMk id="10" creationId="{34C5662C-E80F-50B7-1C88-9D016413A64B}"/>
          </ac:spMkLst>
        </pc:spChg>
        <pc:picChg chg="add del mod ord">
          <ac:chgData name="Cashel Mc Daid - STUDENT" userId="S::l00170935@atu.ie::c9496344-713f-4406-be35-300a5dfc39de" providerId="AD" clId="Web-{CF07A756-8121-7E5C-0750-B90F5058E167}" dt="2024-12-09T17:08:09.352" v="82"/>
          <ac:picMkLst>
            <pc:docMk/>
            <pc:sldMk cId="2147243115" sldId="257"/>
            <ac:picMk id="4" creationId="{15DBF6F7-EBA0-7458-D974-4409920B04C1}"/>
          </ac:picMkLst>
        </pc:picChg>
        <pc:picChg chg="add mod ord">
          <ac:chgData name="Cashel Mc Daid - STUDENT" userId="S::l00170935@atu.ie::c9496344-713f-4406-be35-300a5dfc39de" providerId="AD" clId="Web-{CF07A756-8121-7E5C-0750-B90F5058E167}" dt="2024-12-09T18:07:07.867" v="1773" actId="14100"/>
          <ac:picMkLst>
            <pc:docMk/>
            <pc:sldMk cId="2147243115" sldId="257"/>
            <ac:picMk id="7" creationId="{7ACF7AF9-EFAB-58F1-4E60-9ED8A4F70ED4}"/>
          </ac:picMkLst>
        </pc:picChg>
        <pc:picChg chg="add del mod">
          <ac:chgData name="Cashel Mc Daid - STUDENT" userId="S::l00170935@atu.ie::c9496344-713f-4406-be35-300a5dfc39de" providerId="AD" clId="Web-{CF07A756-8121-7E5C-0750-B90F5058E167}" dt="2024-12-09T17:10:27.391" v="112"/>
          <ac:picMkLst>
            <pc:docMk/>
            <pc:sldMk cId="2147243115" sldId="257"/>
            <ac:picMk id="11" creationId="{E6FA6196-4FCA-29C8-C63F-11401387D71C}"/>
          </ac:picMkLst>
        </pc:picChg>
        <pc:picChg chg="add del mod">
          <ac:chgData name="Cashel Mc Daid - STUDENT" userId="S::l00170935@atu.ie::c9496344-713f-4406-be35-300a5dfc39de" providerId="AD" clId="Web-{CF07A756-8121-7E5C-0750-B90F5058E167}" dt="2024-12-09T17:11:36.754" v="115"/>
          <ac:picMkLst>
            <pc:docMk/>
            <pc:sldMk cId="2147243115" sldId="257"/>
            <ac:picMk id="12" creationId="{B6E462CC-B8D9-C3FE-CB4F-FB5D58FA33B7}"/>
          </ac:picMkLst>
        </pc:picChg>
        <pc:picChg chg="add mod">
          <ac:chgData name="Cashel Mc Daid - STUDENT" userId="S::l00170935@atu.ie::c9496344-713f-4406-be35-300a5dfc39de" providerId="AD" clId="Web-{CF07A756-8121-7E5C-0750-B90F5058E167}" dt="2024-12-09T18:07:21.024" v="1777" actId="14100"/>
          <ac:picMkLst>
            <pc:docMk/>
            <pc:sldMk cId="2147243115" sldId="257"/>
            <ac:picMk id="13" creationId="{DF096D32-5636-D78E-5A4F-A2D9D0072481}"/>
          </ac:picMkLst>
        </pc:picChg>
      </pc:sldChg>
      <pc:sldChg chg="new del">
        <pc:chgData name="Cashel Mc Daid - STUDENT" userId="S::l00170935@atu.ie::c9496344-713f-4406-be35-300a5dfc39de" providerId="AD" clId="Web-{CF07A756-8121-7E5C-0750-B90F5058E167}" dt="2024-12-09T16:52:26.845" v="17"/>
        <pc:sldMkLst>
          <pc:docMk/>
          <pc:sldMk cId="2967597933" sldId="258"/>
        </pc:sldMkLst>
      </pc:sldChg>
      <pc:sldChg chg="addSp delSp modSp new">
        <pc:chgData name="Cashel Mc Daid - STUDENT" userId="S::l00170935@atu.ie::c9496344-713f-4406-be35-300a5dfc39de" providerId="AD" clId="Web-{CF07A756-8121-7E5C-0750-B90F5058E167}" dt="2024-12-09T18:19:59.615" v="1827" actId="14100"/>
        <pc:sldMkLst>
          <pc:docMk/>
          <pc:sldMk cId="3969442736" sldId="258"/>
        </pc:sldMkLst>
        <pc:spChg chg="mod">
          <ac:chgData name="Cashel Mc Daid - STUDENT" userId="S::l00170935@atu.ie::c9496344-713f-4406-be35-300a5dfc39de" providerId="AD" clId="Web-{CF07A756-8121-7E5C-0750-B90F5058E167}" dt="2024-12-09T18:16:29.275" v="1814" actId="14100"/>
          <ac:spMkLst>
            <pc:docMk/>
            <pc:sldMk cId="3969442736" sldId="258"/>
            <ac:spMk id="2" creationId="{CB9E50CE-06D1-007C-1522-4DDAB450CC90}"/>
          </ac:spMkLst>
        </pc:spChg>
        <pc:spChg chg="del mod">
          <ac:chgData name="Cashel Mc Daid - STUDENT" userId="S::l00170935@atu.ie::c9496344-713f-4406-be35-300a5dfc39de" providerId="AD" clId="Web-{CF07A756-8121-7E5C-0750-B90F5058E167}" dt="2024-12-09T18:10:47.161" v="1792"/>
          <ac:spMkLst>
            <pc:docMk/>
            <pc:sldMk cId="3969442736" sldId="258"/>
            <ac:spMk id="3" creationId="{D72D49AC-7131-0AED-E2AF-623131BE4A8E}"/>
          </ac:spMkLst>
        </pc:spChg>
        <pc:spChg chg="add del mod">
          <ac:chgData name="Cashel Mc Daid - STUDENT" userId="S::l00170935@atu.ie::c9496344-713f-4406-be35-300a5dfc39de" providerId="AD" clId="Web-{CF07A756-8121-7E5C-0750-B90F5058E167}" dt="2024-12-09T18:15:10.973" v="1802"/>
          <ac:spMkLst>
            <pc:docMk/>
            <pc:sldMk cId="3969442736" sldId="258"/>
            <ac:spMk id="7" creationId="{BAAAC443-00FB-D7B8-5839-76C4C84629F6}"/>
          </ac:spMkLst>
        </pc:spChg>
        <pc:picChg chg="add mod">
          <ac:chgData name="Cashel Mc Daid - STUDENT" userId="S::l00170935@atu.ie::c9496344-713f-4406-be35-300a5dfc39de" providerId="AD" clId="Web-{CF07A756-8121-7E5C-0750-B90F5058E167}" dt="2024-12-09T18:16:33.713" v="1815" actId="14100"/>
          <ac:picMkLst>
            <pc:docMk/>
            <pc:sldMk cId="3969442736" sldId="258"/>
            <ac:picMk id="8" creationId="{207CD13A-446F-6B2F-FEC1-9B234FC877F1}"/>
          </ac:picMkLst>
        </pc:picChg>
        <pc:picChg chg="add del mod">
          <ac:chgData name="Cashel Mc Daid - STUDENT" userId="S::l00170935@atu.ie::c9496344-713f-4406-be35-300a5dfc39de" providerId="AD" clId="Web-{CF07A756-8121-7E5C-0750-B90F5058E167}" dt="2024-12-09T18:15:53.757" v="1806"/>
          <ac:picMkLst>
            <pc:docMk/>
            <pc:sldMk cId="3969442736" sldId="258"/>
            <ac:picMk id="9" creationId="{9F18B371-621B-DC5F-CC1C-3F12937FF474}"/>
          </ac:picMkLst>
        </pc:picChg>
        <pc:picChg chg="add del mod">
          <ac:chgData name="Cashel Mc Daid - STUDENT" userId="S::l00170935@atu.ie::c9496344-713f-4406-be35-300a5dfc39de" providerId="AD" clId="Web-{CF07A756-8121-7E5C-0750-B90F5058E167}" dt="2024-12-09T18:18:39.517" v="1819"/>
          <ac:picMkLst>
            <pc:docMk/>
            <pc:sldMk cId="3969442736" sldId="258"/>
            <ac:picMk id="10" creationId="{7107A2F8-1A1E-339E-71AF-828814D6AF9C}"/>
          </ac:picMkLst>
        </pc:picChg>
        <pc:picChg chg="add mod">
          <ac:chgData name="Cashel Mc Daid - STUDENT" userId="S::l00170935@atu.ie::c9496344-713f-4406-be35-300a5dfc39de" providerId="AD" clId="Web-{CF07A756-8121-7E5C-0750-B90F5058E167}" dt="2024-12-09T18:19:59.615" v="1827" actId="14100"/>
          <ac:picMkLst>
            <pc:docMk/>
            <pc:sldMk cId="3969442736" sldId="258"/>
            <ac:picMk id="11" creationId="{A281F726-E568-F9BE-3990-1BD165C4E2C5}"/>
          </ac:picMkLst>
        </pc:picChg>
      </pc:sldChg>
      <pc:sldChg chg="new del">
        <pc:chgData name="Cashel Mc Daid - STUDENT" userId="S::l00170935@atu.ie::c9496344-713f-4406-be35-300a5dfc39de" providerId="AD" clId="Web-{CF07A756-8121-7E5C-0750-B90F5058E167}" dt="2024-12-09T16:52:25.314" v="16"/>
        <pc:sldMkLst>
          <pc:docMk/>
          <pc:sldMk cId="1946370714" sldId="259"/>
        </pc:sldMkLst>
      </pc:sldChg>
      <pc:sldChg chg="add del">
        <pc:chgData name="Cashel Mc Daid - STUDENT" userId="S::l00170935@atu.ie::c9496344-713f-4406-be35-300a5dfc39de" providerId="AD" clId="Web-{CF07A756-8121-7E5C-0750-B90F5058E167}" dt="2024-12-09T17:07:14.802" v="77"/>
        <pc:sldMkLst>
          <pc:docMk/>
          <pc:sldMk cId="2967597933" sldId="259"/>
        </pc:sldMkLst>
      </pc:sldChg>
      <pc:sldChg chg="modSp">
        <pc:chgData name="Cashel Mc Daid - STUDENT" userId="S::l00170935@atu.ie::c9496344-713f-4406-be35-300a5dfc39de" providerId="AD" clId="Web-{CF07A756-8121-7E5C-0750-B90F5058E167}" dt="2024-12-09T19:48:37.090" v="2604" actId="20577"/>
        <pc:sldMkLst>
          <pc:docMk/>
          <pc:sldMk cId="3669011612" sldId="260"/>
        </pc:sldMkLst>
        <pc:spChg chg="mod">
          <ac:chgData name="Cashel Mc Daid - STUDENT" userId="S::l00170935@atu.ie::c9496344-713f-4406-be35-300a5dfc39de" providerId="AD" clId="Web-{CF07A756-8121-7E5C-0750-B90F5058E167}" dt="2024-12-09T19:48:37.090" v="2604" actId="20577"/>
          <ac:spMkLst>
            <pc:docMk/>
            <pc:sldMk cId="3669011612" sldId="260"/>
            <ac:spMk id="3" creationId="{36D99404-AC28-22BF-39D5-12EF7246F31E}"/>
          </ac:spMkLst>
        </pc:spChg>
      </pc:sldChg>
      <pc:sldChg chg="addSp delSp modSp mod modClrScheme chgLayout">
        <pc:chgData name="Cashel Mc Daid - STUDENT" userId="S::l00170935@atu.ie::c9496344-713f-4406-be35-300a5dfc39de" providerId="AD" clId="Web-{CF07A756-8121-7E5C-0750-B90F5058E167}" dt="2024-12-09T18:53:26.667" v="2131" actId="20577"/>
        <pc:sldMkLst>
          <pc:docMk/>
          <pc:sldMk cId="2931172784" sldId="261"/>
        </pc:sldMkLst>
        <pc:spChg chg="mod">
          <ac:chgData name="Cashel Mc Daid - STUDENT" userId="S::l00170935@atu.ie::c9496344-713f-4406-be35-300a5dfc39de" providerId="AD" clId="Web-{CF07A756-8121-7E5C-0750-B90F5058E167}" dt="2024-12-09T18:52:48.071" v="2127" actId="20577"/>
          <ac:spMkLst>
            <pc:docMk/>
            <pc:sldMk cId="2931172784" sldId="261"/>
            <ac:spMk id="2" creationId="{C0A3895B-4934-637A-2723-428FE4896B20}"/>
          </ac:spMkLst>
        </pc:spChg>
        <pc:spChg chg="del mod">
          <ac:chgData name="Cashel Mc Daid - STUDENT" userId="S::l00170935@atu.ie::c9496344-713f-4406-be35-300a5dfc39de" providerId="AD" clId="Web-{CF07A756-8121-7E5C-0750-B90F5058E167}" dt="2024-12-09T18:41:17.266" v="2081"/>
          <ac:spMkLst>
            <pc:docMk/>
            <pc:sldMk cId="2931172784" sldId="261"/>
            <ac:spMk id="3" creationId="{42A7AD92-DF78-56F1-EBE1-A54D270ECCFC}"/>
          </ac:spMkLst>
        </pc:spChg>
        <pc:spChg chg="mod">
          <ac:chgData name="Cashel Mc Daid - STUDENT" userId="S::l00170935@atu.ie::c9496344-713f-4406-be35-300a5dfc39de" providerId="AD" clId="Web-{CF07A756-8121-7E5C-0750-B90F5058E167}" dt="2024-12-09T18:52:36.820" v="2125"/>
          <ac:spMkLst>
            <pc:docMk/>
            <pc:sldMk cId="2931172784" sldId="261"/>
            <ac:spMk id="4" creationId="{0E0330E0-E48A-E418-B618-6CC3976C1442}"/>
          </ac:spMkLst>
        </pc:spChg>
        <pc:spChg chg="mod">
          <ac:chgData name="Cashel Mc Daid - STUDENT" userId="S::l00170935@atu.ie::c9496344-713f-4406-be35-300a5dfc39de" providerId="AD" clId="Web-{CF07A756-8121-7E5C-0750-B90F5058E167}" dt="2024-12-09T18:52:36.820" v="2125"/>
          <ac:spMkLst>
            <pc:docMk/>
            <pc:sldMk cId="2931172784" sldId="261"/>
            <ac:spMk id="5" creationId="{73AD698A-C9B1-8E8C-97CE-F809EEDF58CF}"/>
          </ac:spMkLst>
        </pc:spChg>
        <pc:spChg chg="mod">
          <ac:chgData name="Cashel Mc Daid - STUDENT" userId="S::l00170935@atu.ie::c9496344-713f-4406-be35-300a5dfc39de" providerId="AD" clId="Web-{CF07A756-8121-7E5C-0750-B90F5058E167}" dt="2024-12-09T18:52:36.820" v="2125"/>
          <ac:spMkLst>
            <pc:docMk/>
            <pc:sldMk cId="2931172784" sldId="261"/>
            <ac:spMk id="6" creationId="{52F73E28-F7A9-1A13-7FFB-EA5B705426DA}"/>
          </ac:spMkLst>
        </pc:spChg>
        <pc:spChg chg="add mod ord">
          <ac:chgData name="Cashel Mc Daid - STUDENT" userId="S::l00170935@atu.ie::c9496344-713f-4406-be35-300a5dfc39de" providerId="AD" clId="Web-{CF07A756-8121-7E5C-0750-B90F5058E167}" dt="2024-12-09T18:53:26.667" v="2131" actId="20577"/>
          <ac:spMkLst>
            <pc:docMk/>
            <pc:sldMk cId="2931172784" sldId="261"/>
            <ac:spMk id="9" creationId="{BBDB8134-98B8-A5F8-5BD6-29173F51D528}"/>
          </ac:spMkLst>
        </pc:spChg>
        <pc:spChg chg="add del">
          <ac:chgData name="Cashel Mc Daid - STUDENT" userId="S::l00170935@atu.ie::c9496344-713f-4406-be35-300a5dfc39de" providerId="AD" clId="Web-{CF07A756-8121-7E5C-0750-B90F5058E167}" dt="2024-12-09T18:47:51.851" v="2098"/>
          <ac:spMkLst>
            <pc:docMk/>
            <pc:sldMk cId="2931172784" sldId="261"/>
            <ac:spMk id="10" creationId="{83E52FCD-A48B-D7A0-32FE-32D4B4A79DF9}"/>
          </ac:spMkLst>
        </pc:spChg>
        <pc:picChg chg="add del mod ord">
          <ac:chgData name="Cashel Mc Daid - STUDENT" userId="S::l00170935@atu.ie::c9496344-713f-4406-be35-300a5dfc39de" providerId="AD" clId="Web-{CF07A756-8121-7E5C-0750-B90F5058E167}" dt="2024-12-09T18:47:21.053" v="2095"/>
          <ac:picMkLst>
            <pc:docMk/>
            <pc:sldMk cId="2931172784" sldId="261"/>
            <ac:picMk id="7" creationId="{92B258BB-1FBE-2FD1-FB78-96CB231859FB}"/>
          </ac:picMkLst>
        </pc:picChg>
        <pc:picChg chg="add mod ord">
          <ac:chgData name="Cashel Mc Daid - STUDENT" userId="S::l00170935@atu.ie::c9496344-713f-4406-be35-300a5dfc39de" providerId="AD" clId="Web-{CF07A756-8121-7E5C-0750-B90F5058E167}" dt="2024-12-09T18:52:36.820" v="2125"/>
          <ac:picMkLst>
            <pc:docMk/>
            <pc:sldMk cId="2931172784" sldId="261"/>
            <ac:picMk id="11" creationId="{5E56C559-6DB4-9324-FF5E-0F38BFD11A50}"/>
          </ac:picMkLst>
        </pc:picChg>
      </pc:sldChg>
      <pc:sldChg chg="addSp delSp modSp mod modClrScheme chgLayout">
        <pc:chgData name="Cashel Mc Daid - STUDENT" userId="S::l00170935@atu.ie::c9496344-713f-4406-be35-300a5dfc39de" providerId="AD" clId="Web-{CF07A756-8121-7E5C-0750-B90F5058E167}" dt="2024-12-09T19:32:38.237" v="2536" actId="20577"/>
        <pc:sldMkLst>
          <pc:docMk/>
          <pc:sldMk cId="3227029245" sldId="262"/>
        </pc:sldMkLst>
        <pc:spChg chg="mod">
          <ac:chgData name="Cashel Mc Daid - STUDENT" userId="S::l00170935@atu.ie::c9496344-713f-4406-be35-300a5dfc39de" providerId="AD" clId="Web-{CF07A756-8121-7E5C-0750-B90F5058E167}" dt="2024-12-09T19:32:38.237" v="2536" actId="20577"/>
          <ac:spMkLst>
            <pc:docMk/>
            <pc:sldMk cId="3227029245" sldId="262"/>
            <ac:spMk id="2" creationId="{A3188A2A-0AD1-07FA-7308-191F65E7D872}"/>
          </ac:spMkLst>
        </pc:spChg>
        <pc:spChg chg="del mod">
          <ac:chgData name="Cashel Mc Daid - STUDENT" userId="S::l00170935@atu.ie::c9496344-713f-4406-be35-300a5dfc39de" providerId="AD" clId="Web-{CF07A756-8121-7E5C-0750-B90F5058E167}" dt="2024-12-09T19:12:03.230" v="2327"/>
          <ac:spMkLst>
            <pc:docMk/>
            <pc:sldMk cId="3227029245" sldId="262"/>
            <ac:spMk id="3" creationId="{171FD740-0A25-481C-3A29-639A54AA33D4}"/>
          </ac:spMkLst>
        </pc:spChg>
        <pc:spChg chg="mod">
          <ac:chgData name="Cashel Mc Daid - STUDENT" userId="S::l00170935@atu.ie::c9496344-713f-4406-be35-300a5dfc39de" providerId="AD" clId="Web-{CF07A756-8121-7E5C-0750-B90F5058E167}" dt="2024-12-09T19:16:32.448" v="2360"/>
          <ac:spMkLst>
            <pc:docMk/>
            <pc:sldMk cId="3227029245" sldId="262"/>
            <ac:spMk id="4" creationId="{395EB58B-A61C-91D0-9CBC-46343996ABF9}"/>
          </ac:spMkLst>
        </pc:spChg>
        <pc:spChg chg="mod">
          <ac:chgData name="Cashel Mc Daid - STUDENT" userId="S::l00170935@atu.ie::c9496344-713f-4406-be35-300a5dfc39de" providerId="AD" clId="Web-{CF07A756-8121-7E5C-0750-B90F5058E167}" dt="2024-12-09T19:16:32.448" v="2360"/>
          <ac:spMkLst>
            <pc:docMk/>
            <pc:sldMk cId="3227029245" sldId="262"/>
            <ac:spMk id="5" creationId="{32065F3E-51FA-005E-85A7-0C569B06E9E9}"/>
          </ac:spMkLst>
        </pc:spChg>
        <pc:spChg chg="mod">
          <ac:chgData name="Cashel Mc Daid - STUDENT" userId="S::l00170935@atu.ie::c9496344-713f-4406-be35-300a5dfc39de" providerId="AD" clId="Web-{CF07A756-8121-7E5C-0750-B90F5058E167}" dt="2024-12-09T19:16:32.448" v="2360"/>
          <ac:spMkLst>
            <pc:docMk/>
            <pc:sldMk cId="3227029245" sldId="262"/>
            <ac:spMk id="6" creationId="{1936F191-AAF3-4DE1-03C0-F4F943828E1A}"/>
          </ac:spMkLst>
        </pc:spChg>
        <pc:spChg chg="add mod ord">
          <ac:chgData name="Cashel Mc Daid - STUDENT" userId="S::l00170935@atu.ie::c9496344-713f-4406-be35-300a5dfc39de" providerId="AD" clId="Web-{CF07A756-8121-7E5C-0750-B90F5058E167}" dt="2024-12-09T19:32:19.455" v="2533" actId="20577"/>
          <ac:spMkLst>
            <pc:docMk/>
            <pc:sldMk cId="3227029245" sldId="262"/>
            <ac:spMk id="8" creationId="{A5CAA47D-2EDF-340B-B6EA-5ED0845465AF}"/>
          </ac:spMkLst>
        </pc:spChg>
        <pc:picChg chg="add del mod ord">
          <ac:chgData name="Cashel Mc Daid - STUDENT" userId="S::l00170935@atu.ie::c9496344-713f-4406-be35-300a5dfc39de" providerId="AD" clId="Web-{CF07A756-8121-7E5C-0750-B90F5058E167}" dt="2024-12-09T19:18:11.172" v="2412"/>
          <ac:picMkLst>
            <pc:docMk/>
            <pc:sldMk cId="3227029245" sldId="262"/>
            <ac:picMk id="9" creationId="{47C00AB1-1A32-D7C6-5869-9E4042BBCB48}"/>
          </ac:picMkLst>
        </pc:picChg>
        <pc:picChg chg="add del mod ord">
          <ac:chgData name="Cashel Mc Daid - STUDENT" userId="S::l00170935@atu.ie::c9496344-713f-4406-be35-300a5dfc39de" providerId="AD" clId="Web-{CF07A756-8121-7E5C-0750-B90F5058E167}" dt="2024-12-09T19:27:16.766" v="2511"/>
          <ac:picMkLst>
            <pc:docMk/>
            <pc:sldMk cId="3227029245" sldId="262"/>
            <ac:picMk id="10" creationId="{6CE91C1D-BEA3-6FE5-60C3-CA1F76F66D45}"/>
          </ac:picMkLst>
        </pc:picChg>
        <pc:picChg chg="add del mod ord">
          <ac:chgData name="Cashel Mc Daid - STUDENT" userId="S::l00170935@atu.ie::c9496344-713f-4406-be35-300a5dfc39de" providerId="AD" clId="Web-{CF07A756-8121-7E5C-0750-B90F5058E167}" dt="2024-12-09T19:29:22.007" v="2515"/>
          <ac:picMkLst>
            <pc:docMk/>
            <pc:sldMk cId="3227029245" sldId="262"/>
            <ac:picMk id="11" creationId="{681E5B39-0BB9-1900-8ECA-5E776B9E2F93}"/>
          </ac:picMkLst>
        </pc:picChg>
        <pc:picChg chg="add mod ord">
          <ac:chgData name="Cashel Mc Daid - STUDENT" userId="S::l00170935@atu.ie::c9496344-713f-4406-be35-300a5dfc39de" providerId="AD" clId="Web-{CF07A756-8121-7E5C-0750-B90F5058E167}" dt="2024-12-09T19:30:27.808" v="2518"/>
          <ac:picMkLst>
            <pc:docMk/>
            <pc:sldMk cId="3227029245" sldId="262"/>
            <ac:picMk id="12" creationId="{E2999CA5-2601-F20C-AD70-FAF53B0E4CAF}"/>
          </ac:picMkLst>
        </pc:picChg>
      </pc:sldChg>
      <pc:sldChg chg="modSp">
        <pc:chgData name="Cashel Mc Daid - STUDENT" userId="S::l00170935@atu.ie::c9496344-713f-4406-be35-300a5dfc39de" providerId="AD" clId="Web-{CF07A756-8121-7E5C-0750-B90F5058E167}" dt="2024-12-09T19:42:19.036" v="2556" actId="20577"/>
        <pc:sldMkLst>
          <pc:docMk/>
          <pc:sldMk cId="4212008604" sldId="263"/>
        </pc:sldMkLst>
        <pc:spChg chg="mod">
          <ac:chgData name="Cashel Mc Daid - STUDENT" userId="S::l00170935@atu.ie::c9496344-713f-4406-be35-300a5dfc39de" providerId="AD" clId="Web-{CF07A756-8121-7E5C-0750-B90F5058E167}" dt="2024-12-09T19:42:19.036" v="2556" actId="20577"/>
          <ac:spMkLst>
            <pc:docMk/>
            <pc:sldMk cId="4212008604" sldId="263"/>
            <ac:spMk id="2" creationId="{5D5E91D7-9B52-A931-A220-38A04D750590}"/>
          </ac:spMkLst>
        </pc:spChg>
        <pc:spChg chg="mod">
          <ac:chgData name="Cashel Mc Daid - STUDENT" userId="S::l00170935@atu.ie::c9496344-713f-4406-be35-300a5dfc39de" providerId="AD" clId="Web-{CF07A756-8121-7E5C-0750-B90F5058E167}" dt="2024-12-09T19:42:10.473" v="2555" actId="20577"/>
          <ac:spMkLst>
            <pc:docMk/>
            <pc:sldMk cId="4212008604" sldId="263"/>
            <ac:spMk id="3" creationId="{A08D0E3C-7AD4-4618-7041-CAEE0E016569}"/>
          </ac:spMkLst>
        </pc:spChg>
      </pc:sldChg>
      <pc:sldChg chg="modSp">
        <pc:chgData name="Cashel Mc Daid - STUDENT" userId="S::l00170935@atu.ie::c9496344-713f-4406-be35-300a5dfc39de" providerId="AD" clId="Web-{CF07A756-8121-7E5C-0750-B90F5058E167}" dt="2024-12-09T19:47:58.759" v="2600" actId="20577"/>
        <pc:sldMkLst>
          <pc:docMk/>
          <pc:sldMk cId="1357458565" sldId="267"/>
        </pc:sldMkLst>
        <pc:spChg chg="mod">
          <ac:chgData name="Cashel Mc Daid - STUDENT" userId="S::l00170935@atu.ie::c9496344-713f-4406-be35-300a5dfc39de" providerId="AD" clId="Web-{CF07A756-8121-7E5C-0750-B90F5058E167}" dt="2024-12-09T19:47:58.759" v="2600" actId="20577"/>
          <ac:spMkLst>
            <pc:docMk/>
            <pc:sldMk cId="1357458565" sldId="267"/>
            <ac:spMk id="100" creationId="{16993280-0C7C-BE29-8DEA-A6902EFCC983}"/>
          </ac:spMkLst>
        </pc:spChg>
      </pc:sldChg>
      <pc:sldChg chg="modSp">
        <pc:chgData name="Cashel Mc Daid - STUDENT" userId="S::l00170935@atu.ie::c9496344-713f-4406-be35-300a5dfc39de" providerId="AD" clId="Web-{CF07A756-8121-7E5C-0750-B90F5058E167}" dt="2024-12-09T19:48:23.901" v="2603" actId="20577"/>
        <pc:sldMkLst>
          <pc:docMk/>
          <pc:sldMk cId="871884687" sldId="268"/>
        </pc:sldMkLst>
        <pc:spChg chg="mod">
          <ac:chgData name="Cashel Mc Daid - STUDENT" userId="S::l00170935@atu.ie::c9496344-713f-4406-be35-300a5dfc39de" providerId="AD" clId="Web-{CF07A756-8121-7E5C-0750-B90F5058E167}" dt="2024-12-09T19:48:05.885" v="2601" actId="20577"/>
          <ac:spMkLst>
            <pc:docMk/>
            <pc:sldMk cId="871884687" sldId="268"/>
            <ac:spMk id="2" creationId="{382AD01D-558A-B42E-9243-8AC7A8D90353}"/>
          </ac:spMkLst>
        </pc:spChg>
        <pc:spChg chg="mod">
          <ac:chgData name="Cashel Mc Daid - STUDENT" userId="S::l00170935@atu.ie::c9496344-713f-4406-be35-300a5dfc39de" providerId="AD" clId="Web-{CF07A756-8121-7E5C-0750-B90F5058E167}" dt="2024-12-09T19:48:23.901" v="2603" actId="20577"/>
          <ac:spMkLst>
            <pc:docMk/>
            <pc:sldMk cId="871884687" sldId="268"/>
            <ac:spMk id="3" creationId="{DE8DCDC2-5199-9DB0-6EF6-ED0F76A414FD}"/>
          </ac:spMkLst>
        </pc:spChg>
      </pc:sldChg>
      <pc:sldChg chg="modSp">
        <pc:chgData name="Cashel Mc Daid - STUDENT" userId="S::l00170935@atu.ie::c9496344-713f-4406-be35-300a5dfc39de" providerId="AD" clId="Web-{CF07A756-8121-7E5C-0750-B90F5058E167}" dt="2024-12-09T19:49:51.782" v="2608" actId="20577"/>
        <pc:sldMkLst>
          <pc:docMk/>
          <pc:sldMk cId="2268314604" sldId="269"/>
        </pc:sldMkLst>
        <pc:spChg chg="mod">
          <ac:chgData name="Cashel Mc Daid - STUDENT" userId="S::l00170935@atu.ie::c9496344-713f-4406-be35-300a5dfc39de" providerId="AD" clId="Web-{CF07A756-8121-7E5C-0750-B90F5058E167}" dt="2024-12-09T19:49:51.782" v="2608" actId="20577"/>
          <ac:spMkLst>
            <pc:docMk/>
            <pc:sldMk cId="2268314604" sldId="269"/>
            <ac:spMk id="2" creationId="{C359CEF2-ABF9-CF37-24A9-2A1AC46CBCA3}"/>
          </ac:spMkLst>
        </pc:spChg>
        <pc:spChg chg="mod">
          <ac:chgData name="Cashel Mc Daid - STUDENT" userId="S::l00170935@atu.ie::c9496344-713f-4406-be35-300a5dfc39de" providerId="AD" clId="Web-{CF07A756-8121-7E5C-0750-B90F5058E167}" dt="2024-12-09T19:48:51.669" v="2605" actId="20577"/>
          <ac:spMkLst>
            <pc:docMk/>
            <pc:sldMk cId="2268314604" sldId="269"/>
            <ac:spMk id="3" creationId="{2393EB57-421C-8862-7C97-24132B899962}"/>
          </ac:spMkLst>
        </pc:spChg>
      </pc:sldChg>
      <pc:sldChg chg="modSp">
        <pc:chgData name="Cashel Mc Daid - STUDENT" userId="S::l00170935@atu.ie::c9496344-713f-4406-be35-300a5dfc39de" providerId="AD" clId="Web-{CF07A756-8121-7E5C-0750-B90F5058E167}" dt="2024-12-09T19:50:21.377" v="2613" actId="20577"/>
        <pc:sldMkLst>
          <pc:docMk/>
          <pc:sldMk cId="1291056009" sldId="270"/>
        </pc:sldMkLst>
        <pc:spChg chg="mod">
          <ac:chgData name="Cashel Mc Daid - STUDENT" userId="S::l00170935@atu.ie::c9496344-713f-4406-be35-300a5dfc39de" providerId="AD" clId="Web-{CF07A756-8121-7E5C-0750-B90F5058E167}" dt="2024-12-09T19:49:58.626" v="2610" actId="20577"/>
          <ac:spMkLst>
            <pc:docMk/>
            <pc:sldMk cId="1291056009" sldId="270"/>
            <ac:spMk id="2" creationId="{267F1A34-F9BE-626D-2932-67784700BA87}"/>
          </ac:spMkLst>
        </pc:spChg>
        <pc:spChg chg="mod">
          <ac:chgData name="Cashel Mc Daid - STUDENT" userId="S::l00170935@atu.ie::c9496344-713f-4406-be35-300a5dfc39de" providerId="AD" clId="Web-{CF07A756-8121-7E5C-0750-B90F5058E167}" dt="2024-12-09T19:50:21.377" v="2613" actId="20577"/>
          <ac:spMkLst>
            <pc:docMk/>
            <pc:sldMk cId="1291056009" sldId="270"/>
            <ac:spMk id="3" creationId="{C4A8BF2D-FE8B-0007-AC35-F0370A03B1A7}"/>
          </ac:spMkLst>
        </pc:spChg>
      </pc:sldChg>
      <pc:sldChg chg="modSp">
        <pc:chgData name="Cashel Mc Daid - STUDENT" userId="S::l00170935@atu.ie::c9496344-713f-4406-be35-300a5dfc39de" providerId="AD" clId="Web-{CF07A756-8121-7E5C-0750-B90F5058E167}" dt="2024-12-09T19:50:53.566" v="2621" actId="14100"/>
        <pc:sldMkLst>
          <pc:docMk/>
          <pc:sldMk cId="1911540372" sldId="271"/>
        </pc:sldMkLst>
        <pc:spChg chg="mod">
          <ac:chgData name="Cashel Mc Daid - STUDENT" userId="S::l00170935@atu.ie::c9496344-713f-4406-be35-300a5dfc39de" providerId="AD" clId="Web-{CF07A756-8121-7E5C-0750-B90F5058E167}" dt="2024-12-09T19:50:08.220" v="2612" actId="20577"/>
          <ac:spMkLst>
            <pc:docMk/>
            <pc:sldMk cId="1911540372" sldId="271"/>
            <ac:spMk id="2" creationId="{F272B3AA-B7CF-3E94-4BD6-0AE4B01AA4B9}"/>
          </ac:spMkLst>
        </pc:spChg>
        <pc:spChg chg="mod">
          <ac:chgData name="Cashel Mc Daid - STUDENT" userId="S::l00170935@atu.ie::c9496344-713f-4406-be35-300a5dfc39de" providerId="AD" clId="Web-{CF07A756-8121-7E5C-0750-B90F5058E167}" dt="2024-12-09T19:50:53.566" v="2621" actId="14100"/>
          <ac:spMkLst>
            <pc:docMk/>
            <pc:sldMk cId="1911540372" sldId="271"/>
            <ac:spMk id="3" creationId="{751C4D60-4803-8C06-5A20-6A8835F92621}"/>
          </ac:spMkLst>
        </pc:spChg>
      </pc:sldChg>
      <pc:sldChg chg="modSp">
        <pc:chgData name="Cashel Mc Daid - STUDENT" userId="S::l00170935@atu.ie::c9496344-713f-4406-be35-300a5dfc39de" providerId="AD" clId="Web-{CF07A756-8121-7E5C-0750-B90F5058E167}" dt="2024-12-09T19:42:44.538" v="2560" actId="20577"/>
        <pc:sldMkLst>
          <pc:docMk/>
          <pc:sldMk cId="930271408" sldId="272"/>
        </pc:sldMkLst>
        <pc:spChg chg="mod">
          <ac:chgData name="Cashel Mc Daid - STUDENT" userId="S::l00170935@atu.ie::c9496344-713f-4406-be35-300a5dfc39de" providerId="AD" clId="Web-{CF07A756-8121-7E5C-0750-B90F5058E167}" dt="2024-12-09T19:42:32.959" v="2559" actId="20577"/>
          <ac:spMkLst>
            <pc:docMk/>
            <pc:sldMk cId="930271408" sldId="272"/>
            <ac:spMk id="2" creationId="{34E621C1-8C75-9674-CDC7-E2CAA5BFFF1A}"/>
          </ac:spMkLst>
        </pc:spChg>
        <pc:spChg chg="mod">
          <ac:chgData name="Cashel Mc Daid - STUDENT" userId="S::l00170935@atu.ie::c9496344-713f-4406-be35-300a5dfc39de" providerId="AD" clId="Web-{CF07A756-8121-7E5C-0750-B90F5058E167}" dt="2024-12-09T19:42:44.538" v="2560" actId="20577"/>
          <ac:spMkLst>
            <pc:docMk/>
            <pc:sldMk cId="930271408" sldId="272"/>
            <ac:spMk id="4" creationId="{7B17A54F-777D-3674-9EEE-D4BAE2A0AC4F}"/>
          </ac:spMkLst>
        </pc:spChg>
      </pc:sldChg>
      <pc:sldChg chg="modSp new">
        <pc:chgData name="Cashel Mc Daid - STUDENT" userId="S::l00170935@atu.ie::c9496344-713f-4406-be35-300a5dfc39de" providerId="AD" clId="Web-{CF07A756-8121-7E5C-0750-B90F5058E167}" dt="2024-12-09T19:37:15.941" v="2550" actId="20577"/>
        <pc:sldMkLst>
          <pc:docMk/>
          <pc:sldMk cId="3040205378" sldId="273"/>
        </pc:sldMkLst>
        <pc:spChg chg="mod">
          <ac:chgData name="Cashel Mc Daid - STUDENT" userId="S::l00170935@atu.ie::c9496344-713f-4406-be35-300a5dfc39de" providerId="AD" clId="Web-{CF07A756-8121-7E5C-0750-B90F5058E167}" dt="2024-12-09T18:26:19.215" v="1836"/>
          <ac:spMkLst>
            <pc:docMk/>
            <pc:sldMk cId="3040205378" sldId="273"/>
            <ac:spMk id="2" creationId="{46C119B6-8B59-D156-3E2A-9FA796636856}"/>
          </ac:spMkLst>
        </pc:spChg>
        <pc:spChg chg="mod">
          <ac:chgData name="Cashel Mc Daid - STUDENT" userId="S::l00170935@atu.ie::c9496344-713f-4406-be35-300a5dfc39de" providerId="AD" clId="Web-{CF07A756-8121-7E5C-0750-B90F5058E167}" dt="2024-12-09T19:37:15.941" v="2550" actId="20577"/>
          <ac:spMkLst>
            <pc:docMk/>
            <pc:sldMk cId="3040205378" sldId="273"/>
            <ac:spMk id="3" creationId="{EE54650A-999A-6329-1C78-8C2F754E7817}"/>
          </ac:spMkLst>
        </pc:spChg>
      </pc:sldChg>
      <pc:sldChg chg="modSp">
        <pc:chgData name="Cashel Mc Daid - STUDENT" userId="S::l00170935@atu.ie::c9496344-713f-4406-be35-300a5dfc39de" providerId="AD" clId="Web-{CF07A756-8121-7E5C-0750-B90F5058E167}" dt="2024-12-09T19:47:30.398" v="2597" actId="20577"/>
        <pc:sldMkLst>
          <pc:docMk/>
          <pc:sldMk cId="865222383" sldId="277"/>
        </pc:sldMkLst>
        <pc:spChg chg="mod">
          <ac:chgData name="Cashel Mc Daid - STUDENT" userId="S::l00170935@atu.ie::c9496344-713f-4406-be35-300a5dfc39de" providerId="AD" clId="Web-{CF07A756-8121-7E5C-0750-B90F5058E167}" dt="2024-12-09T19:47:30.398" v="2597" actId="20577"/>
          <ac:spMkLst>
            <pc:docMk/>
            <pc:sldMk cId="865222383" sldId="277"/>
            <ac:spMk id="2" creationId="{5669F8A3-6CF1-3C9B-B1B4-0046266A9E2F}"/>
          </ac:spMkLst>
        </pc:spChg>
      </pc:sldChg>
      <pc:sldChg chg="modSp">
        <pc:chgData name="Cashel Mc Daid - STUDENT" userId="S::l00170935@atu.ie::c9496344-713f-4406-be35-300a5dfc39de" providerId="AD" clId="Web-{CF07A756-8121-7E5C-0750-B90F5058E167}" dt="2024-12-09T19:47:39.539" v="2599" actId="20577"/>
        <pc:sldMkLst>
          <pc:docMk/>
          <pc:sldMk cId="430404192" sldId="278"/>
        </pc:sldMkLst>
        <pc:spChg chg="mod">
          <ac:chgData name="Cashel Mc Daid - STUDENT" userId="S::l00170935@atu.ie::c9496344-713f-4406-be35-300a5dfc39de" providerId="AD" clId="Web-{CF07A756-8121-7E5C-0750-B90F5058E167}" dt="2024-12-09T19:47:39.539" v="2599" actId="20577"/>
          <ac:spMkLst>
            <pc:docMk/>
            <pc:sldMk cId="430404192" sldId="278"/>
            <ac:spMk id="2" creationId="{CEC76286-DC83-337D-F575-50685197932B}"/>
          </ac:spMkLst>
        </pc:spChg>
      </pc:sldChg>
      <pc:sldChg chg="modSp">
        <pc:chgData name="Cashel Mc Daid - STUDENT" userId="S::l00170935@atu.ie::c9496344-713f-4406-be35-300a5dfc39de" providerId="AD" clId="Web-{CF07A756-8121-7E5C-0750-B90F5058E167}" dt="2024-12-09T19:43:17.743" v="2565" actId="20577"/>
        <pc:sldMkLst>
          <pc:docMk/>
          <pc:sldMk cId="2742790987" sldId="279"/>
        </pc:sldMkLst>
        <pc:spChg chg="mod">
          <ac:chgData name="Cashel Mc Daid - STUDENT" userId="S::l00170935@atu.ie::c9496344-713f-4406-be35-300a5dfc39de" providerId="AD" clId="Web-{CF07A756-8121-7E5C-0750-B90F5058E167}" dt="2024-12-09T19:43:02.039" v="2563" actId="20577"/>
          <ac:spMkLst>
            <pc:docMk/>
            <pc:sldMk cId="2742790987" sldId="279"/>
            <ac:spMk id="2" creationId="{42C48648-3283-D85D-2670-B0CFB4872F6B}"/>
          </ac:spMkLst>
        </pc:spChg>
        <pc:spChg chg="mod">
          <ac:chgData name="Cashel Mc Daid - STUDENT" userId="S::l00170935@atu.ie::c9496344-713f-4406-be35-300a5dfc39de" providerId="AD" clId="Web-{CF07A756-8121-7E5C-0750-B90F5058E167}" dt="2024-12-09T19:43:17.743" v="2565" actId="20577"/>
          <ac:spMkLst>
            <pc:docMk/>
            <pc:sldMk cId="2742790987" sldId="279"/>
            <ac:spMk id="4" creationId="{EA8C7B9B-6843-227C-8311-21056F2D12CB}"/>
          </ac:spMkLst>
        </pc:spChg>
      </pc:sldChg>
      <pc:sldChg chg="modSp">
        <pc:chgData name="Cashel Mc Daid - STUDENT" userId="S::l00170935@atu.ie::c9496344-713f-4406-be35-300a5dfc39de" providerId="AD" clId="Web-{CF07A756-8121-7E5C-0750-B90F5058E167}" dt="2024-12-09T19:44:17.684" v="2568" actId="20577"/>
        <pc:sldMkLst>
          <pc:docMk/>
          <pc:sldMk cId="2270208463" sldId="280"/>
        </pc:sldMkLst>
        <pc:spChg chg="mod">
          <ac:chgData name="Cashel Mc Daid - STUDENT" userId="S::l00170935@atu.ie::c9496344-713f-4406-be35-300a5dfc39de" providerId="AD" clId="Web-{CF07A756-8121-7E5C-0750-B90F5058E167}" dt="2024-12-09T19:44:05.730" v="2567" actId="20577"/>
          <ac:spMkLst>
            <pc:docMk/>
            <pc:sldMk cId="2270208463" sldId="280"/>
            <ac:spMk id="2" creationId="{F93FAAB8-D442-08CA-3630-91FC0778A69A}"/>
          </ac:spMkLst>
        </pc:spChg>
        <pc:spChg chg="mod">
          <ac:chgData name="Cashel Mc Daid - STUDENT" userId="S::l00170935@atu.ie::c9496344-713f-4406-be35-300a5dfc39de" providerId="AD" clId="Web-{CF07A756-8121-7E5C-0750-B90F5058E167}" dt="2024-12-09T19:44:17.684" v="2568" actId="20577"/>
          <ac:spMkLst>
            <pc:docMk/>
            <pc:sldMk cId="2270208463" sldId="280"/>
            <ac:spMk id="4" creationId="{0CBBFBD0-8D51-0969-1770-A49DFF23C88E}"/>
          </ac:spMkLst>
        </pc:spChg>
      </pc:sldChg>
      <pc:sldChg chg="addSp delSp modSp add replId">
        <pc:chgData name="Cashel Mc Daid - STUDENT" userId="S::l00170935@atu.ie::c9496344-713f-4406-be35-300a5dfc39de" providerId="AD" clId="Web-{CF07A756-8121-7E5C-0750-B90F5058E167}" dt="2024-12-09T19:34:30.744" v="2546" actId="14100"/>
        <pc:sldMkLst>
          <pc:docMk/>
          <pc:sldMk cId="590358563" sldId="281"/>
        </pc:sldMkLst>
        <pc:spChg chg="mod">
          <ac:chgData name="Cashel Mc Daid - STUDENT" userId="S::l00170935@atu.ie::c9496344-713f-4406-be35-300a5dfc39de" providerId="AD" clId="Web-{CF07A756-8121-7E5C-0750-B90F5058E167}" dt="2024-12-09T19:34:26.978" v="2545" actId="14100"/>
          <ac:spMkLst>
            <pc:docMk/>
            <pc:sldMk cId="590358563" sldId="281"/>
            <ac:spMk id="2" creationId="{C0A3895B-4934-637A-2723-428FE4896B20}"/>
          </ac:spMkLst>
        </pc:spChg>
        <pc:spChg chg="add mod">
          <ac:chgData name="Cashel Mc Daid - STUDENT" userId="S::l00170935@atu.ie::c9496344-713f-4406-be35-300a5dfc39de" providerId="AD" clId="Web-{CF07A756-8121-7E5C-0750-B90F5058E167}" dt="2024-12-09T19:34:12.946" v="2543" actId="20577"/>
          <ac:spMkLst>
            <pc:docMk/>
            <pc:sldMk cId="590358563" sldId="281"/>
            <ac:spMk id="8" creationId="{CC397F47-9956-88B0-C27C-A6BD6010EA95}"/>
          </ac:spMkLst>
        </pc:spChg>
        <pc:spChg chg="add mod">
          <ac:chgData name="Cashel Mc Daid - STUDENT" userId="S::l00170935@atu.ie::c9496344-713f-4406-be35-300a5dfc39de" providerId="AD" clId="Web-{CF07A756-8121-7E5C-0750-B90F5058E167}" dt="2024-12-09T19:34:30.744" v="2546" actId="14100"/>
          <ac:spMkLst>
            <pc:docMk/>
            <pc:sldMk cId="590358563" sldId="281"/>
            <ac:spMk id="9" creationId="{9319353F-544F-C340-94E4-1C628F2070EE}"/>
          </ac:spMkLst>
        </pc:spChg>
        <pc:picChg chg="del">
          <ac:chgData name="Cashel Mc Daid - STUDENT" userId="S::l00170935@atu.ie::c9496344-713f-4406-be35-300a5dfc39de" providerId="AD" clId="Web-{CF07A756-8121-7E5C-0750-B90F5058E167}" dt="2024-12-09T18:52:02.459" v="2119"/>
          <ac:picMkLst>
            <pc:docMk/>
            <pc:sldMk cId="590358563" sldId="281"/>
            <ac:picMk id="7" creationId="{92B258BB-1FBE-2FD1-FB78-96CB231859FB}"/>
          </ac:picMkLst>
        </pc:picChg>
      </pc:sldChg>
      <pc:sldChg chg="modSp">
        <pc:chgData name="Cashel Mc Daid - STUDENT" userId="S::l00170935@atu.ie::c9496344-713f-4406-be35-300a5dfc39de" providerId="AD" clId="Web-{CF07A756-8121-7E5C-0750-B90F5058E167}" dt="2024-12-09T19:45:43.095" v="2578" actId="20577"/>
        <pc:sldMkLst>
          <pc:docMk/>
          <pc:sldMk cId="41864977" sldId="282"/>
        </pc:sldMkLst>
        <pc:spChg chg="mod">
          <ac:chgData name="Cashel Mc Daid - STUDENT" userId="S::l00170935@atu.ie::c9496344-713f-4406-be35-300a5dfc39de" providerId="AD" clId="Web-{CF07A756-8121-7E5C-0750-B90F5058E167}" dt="2024-12-09T19:44:50.733" v="2575" actId="20577"/>
          <ac:spMkLst>
            <pc:docMk/>
            <pc:sldMk cId="41864977" sldId="282"/>
            <ac:spMk id="2" creationId="{B68AF795-E2A2-F0D4-EA05-2EB53586D9DB}"/>
          </ac:spMkLst>
        </pc:spChg>
        <pc:spChg chg="mod">
          <ac:chgData name="Cashel Mc Daid - STUDENT" userId="S::l00170935@atu.ie::c9496344-713f-4406-be35-300a5dfc39de" providerId="AD" clId="Web-{CF07A756-8121-7E5C-0750-B90F5058E167}" dt="2024-12-09T19:45:43.095" v="2578" actId="20577"/>
          <ac:spMkLst>
            <pc:docMk/>
            <pc:sldMk cId="41864977" sldId="282"/>
            <ac:spMk id="4" creationId="{C3C25E9C-6B2E-D7B1-4DBC-F89CACB2223C}"/>
          </ac:spMkLst>
        </pc:spChg>
      </pc:sldChg>
      <pc:sldChg chg="modSp">
        <pc:chgData name="Cashel Mc Daid - STUDENT" userId="S::l00170935@atu.ie::c9496344-713f-4406-be35-300a5dfc39de" providerId="AD" clId="Web-{CF07A756-8121-7E5C-0750-B90F5058E167}" dt="2024-12-09T19:47:02.959" v="2584" actId="20577"/>
        <pc:sldMkLst>
          <pc:docMk/>
          <pc:sldMk cId="665073605" sldId="283"/>
        </pc:sldMkLst>
        <pc:spChg chg="mod">
          <ac:chgData name="Cashel Mc Daid - STUDENT" userId="S::l00170935@atu.ie::c9496344-713f-4406-be35-300a5dfc39de" providerId="AD" clId="Web-{CF07A756-8121-7E5C-0750-B90F5058E167}" dt="2024-12-09T19:47:02.959" v="2584" actId="20577"/>
          <ac:spMkLst>
            <pc:docMk/>
            <pc:sldMk cId="665073605" sldId="283"/>
            <ac:spMk id="2" creationId="{21117B29-F8F5-B81D-467D-05FCE557542A}"/>
          </ac:spMkLst>
        </pc:spChg>
        <pc:spChg chg="mod">
          <ac:chgData name="Cashel Mc Daid - STUDENT" userId="S::l00170935@atu.ie::c9496344-713f-4406-be35-300a5dfc39de" providerId="AD" clId="Web-{CF07A756-8121-7E5C-0750-B90F5058E167}" dt="2024-12-09T19:46:51.849" v="2583" actId="20577"/>
          <ac:spMkLst>
            <pc:docMk/>
            <pc:sldMk cId="665073605" sldId="283"/>
            <ac:spMk id="4" creationId="{B1E9DF8D-CD89-FA07-0BF0-758536C6C3E1}"/>
          </ac:spMkLst>
        </pc:spChg>
      </pc:sldChg>
      <pc:sldChg chg="addSp delSp modSp new">
        <pc:chgData name="Cashel Mc Daid - STUDENT" userId="S::l00170935@atu.ie::c9496344-713f-4406-be35-300a5dfc39de" providerId="AD" clId="Web-{CF07A756-8121-7E5C-0750-B90F5058E167}" dt="2024-12-09T19:26:47.202" v="2510" actId="20577"/>
        <pc:sldMkLst>
          <pc:docMk/>
          <pc:sldMk cId="3296374817" sldId="284"/>
        </pc:sldMkLst>
        <pc:spChg chg="mod">
          <ac:chgData name="Cashel Mc Daid - STUDENT" userId="S::l00170935@atu.ie::c9496344-713f-4406-be35-300a5dfc39de" providerId="AD" clId="Web-{CF07A756-8121-7E5C-0750-B90F5058E167}" dt="2024-12-09T19:25:48.089" v="2446" actId="20577"/>
          <ac:spMkLst>
            <pc:docMk/>
            <pc:sldMk cId="3296374817" sldId="284"/>
            <ac:spMk id="2" creationId="{6AF93CA0-5F7C-D8E8-D489-018C7D0F464F}"/>
          </ac:spMkLst>
        </pc:spChg>
        <pc:spChg chg="mod">
          <ac:chgData name="Cashel Mc Daid - STUDENT" userId="S::l00170935@atu.ie::c9496344-713f-4406-be35-300a5dfc39de" providerId="AD" clId="Web-{CF07A756-8121-7E5C-0750-B90F5058E167}" dt="2024-12-09T19:26:47.202" v="2510" actId="20577"/>
          <ac:spMkLst>
            <pc:docMk/>
            <pc:sldMk cId="3296374817" sldId="284"/>
            <ac:spMk id="3" creationId="{011DFD7B-3803-E78C-8802-CC3B4335AB73}"/>
          </ac:spMkLst>
        </pc:spChg>
        <pc:spChg chg="del mod">
          <ac:chgData name="Cashel Mc Daid - STUDENT" userId="S::l00170935@atu.ie::c9496344-713f-4406-be35-300a5dfc39de" providerId="AD" clId="Web-{CF07A756-8121-7E5C-0750-B90F5058E167}" dt="2024-12-09T19:25:23.025" v="2441"/>
          <ac:spMkLst>
            <pc:docMk/>
            <pc:sldMk cId="3296374817" sldId="284"/>
            <ac:spMk id="4" creationId="{B7FB34AC-0903-480A-8E68-69FBC9C26AA2}"/>
          </ac:spMkLst>
        </pc:spChg>
        <pc:spChg chg="mod">
          <ac:chgData name="Cashel Mc Daid - STUDENT" userId="S::l00170935@atu.ie::c9496344-713f-4406-be35-300a5dfc39de" providerId="AD" clId="Web-{CF07A756-8121-7E5C-0750-B90F5058E167}" dt="2024-12-09T19:25:23.025" v="2441"/>
          <ac:spMkLst>
            <pc:docMk/>
            <pc:sldMk cId="3296374817" sldId="284"/>
            <ac:spMk id="5" creationId="{C573484A-81A9-CBC9-0037-E08A4F35C29D}"/>
          </ac:spMkLst>
        </pc:spChg>
        <pc:spChg chg="mod">
          <ac:chgData name="Cashel Mc Daid - STUDENT" userId="S::l00170935@atu.ie::c9496344-713f-4406-be35-300a5dfc39de" providerId="AD" clId="Web-{CF07A756-8121-7E5C-0750-B90F5058E167}" dt="2024-12-09T19:25:23.025" v="2441"/>
          <ac:spMkLst>
            <pc:docMk/>
            <pc:sldMk cId="3296374817" sldId="284"/>
            <ac:spMk id="6" creationId="{E336B58C-7F71-980D-C844-77F1FBD19C0B}"/>
          </ac:spMkLst>
        </pc:spChg>
        <pc:spChg chg="mod">
          <ac:chgData name="Cashel Mc Daid - STUDENT" userId="S::l00170935@atu.ie::c9496344-713f-4406-be35-300a5dfc39de" providerId="AD" clId="Web-{CF07A756-8121-7E5C-0750-B90F5058E167}" dt="2024-12-09T19:25:23.025" v="2441"/>
          <ac:spMkLst>
            <pc:docMk/>
            <pc:sldMk cId="3296374817" sldId="284"/>
            <ac:spMk id="7" creationId="{BB9914A6-0F08-14A8-B7A7-E1DF8FFB24F1}"/>
          </ac:spMkLst>
        </pc:spChg>
        <pc:picChg chg="add mod ord">
          <ac:chgData name="Cashel Mc Daid - STUDENT" userId="S::l00170935@atu.ie::c9496344-713f-4406-be35-300a5dfc39de" providerId="AD" clId="Web-{CF07A756-8121-7E5C-0750-B90F5058E167}" dt="2024-12-09T19:25:23.025" v="2441"/>
          <ac:picMkLst>
            <pc:docMk/>
            <pc:sldMk cId="3296374817" sldId="284"/>
            <ac:picMk id="9" creationId="{8AFC24CF-3DBD-EDC5-A3B1-18BD0B8860E3}"/>
          </ac:picMkLst>
        </pc:picChg>
      </pc:sldChg>
      <pc:sldChg chg="modSp">
        <pc:chgData name="Cashel Mc Daid - STUDENT" userId="S::l00170935@atu.ie::c9496344-713f-4406-be35-300a5dfc39de" providerId="AD" clId="Web-{CF07A756-8121-7E5C-0750-B90F5058E167}" dt="2024-12-09T19:47:13.819" v="2595" actId="20577"/>
        <pc:sldMkLst>
          <pc:docMk/>
          <pc:sldMk cId="2761515534" sldId="285"/>
        </pc:sldMkLst>
        <pc:spChg chg="mod">
          <ac:chgData name="Cashel Mc Daid - STUDENT" userId="S::l00170935@atu.ie::c9496344-713f-4406-be35-300a5dfc39de" providerId="AD" clId="Web-{CF07A756-8121-7E5C-0750-B90F5058E167}" dt="2024-12-09T19:47:13.819" v="2595" actId="20577"/>
          <ac:spMkLst>
            <pc:docMk/>
            <pc:sldMk cId="2761515534" sldId="285"/>
            <ac:spMk id="3" creationId="{AE85E959-A96A-FA99-FACB-B7D3DB779474}"/>
          </ac:spMkLst>
        </pc:spChg>
      </pc:sldChg>
      <pc:sldMasterChg chg="del delSldLayout">
        <pc:chgData name="Cashel Mc Daid - STUDENT" userId="S::l00170935@atu.ie::c9496344-713f-4406-be35-300a5dfc39de" providerId="AD" clId="Web-{CF07A756-8121-7E5C-0750-B90F5058E167}" dt="2024-12-09T16:46:08.558" v="3"/>
        <pc:sldMasterMkLst>
          <pc:docMk/>
          <pc:sldMasterMk cId="207324037" sldId="2147483648"/>
        </pc:sldMasterMkLst>
        <pc:sldLayoutChg chg="del">
          <pc:chgData name="Cashel Mc Daid - STUDENT" userId="S::l00170935@atu.ie::c9496344-713f-4406-be35-300a5dfc39de" providerId="AD" clId="Web-{CF07A756-8121-7E5C-0750-B90F5058E167}" dt="2024-12-09T16:46:08.558" v="3"/>
          <pc:sldLayoutMkLst>
            <pc:docMk/>
            <pc:sldMasterMk cId="207324037" sldId="2147483648"/>
            <pc:sldLayoutMk cId="4167540676" sldId="2147483649"/>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1317109069" sldId="2147483650"/>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4186997517" sldId="2147483651"/>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467378187" sldId="2147483652"/>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2684726546" sldId="2147483653"/>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947845554" sldId="2147483654"/>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1718938196" sldId="2147483655"/>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3462009278" sldId="2147483656"/>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637260090" sldId="2147483657"/>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1780743639" sldId="2147483658"/>
          </pc:sldLayoutMkLst>
        </pc:sldLayoutChg>
        <pc:sldLayoutChg chg="del">
          <pc:chgData name="Cashel Mc Daid - STUDENT" userId="S::l00170935@atu.ie::c9496344-713f-4406-be35-300a5dfc39de" providerId="AD" clId="Web-{CF07A756-8121-7E5C-0750-B90F5058E167}" dt="2024-12-09T16:46:08.558" v="3"/>
          <pc:sldLayoutMkLst>
            <pc:docMk/>
            <pc:sldMasterMk cId="207324037" sldId="2147483648"/>
            <pc:sldLayoutMk cId="3176010329" sldId="2147483659"/>
          </pc:sldLayoutMkLst>
        </pc:sldLayoutChg>
      </pc:sldMasterChg>
      <pc:sldMasterChg chg="add del addSldLayout delSldLayout modSldLayout">
        <pc:chgData name="Cashel Mc Daid - STUDENT" userId="S::l00170935@atu.ie::c9496344-713f-4406-be35-300a5dfc39de" providerId="AD" clId="Web-{CF07A756-8121-7E5C-0750-B90F5058E167}" dt="2024-12-09T16:46:17.246" v="4"/>
        <pc:sldMasterMkLst>
          <pc:docMk/>
          <pc:sldMasterMk cId="2260462070" sldId="2147483660"/>
        </pc:sldMasterMkLst>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2311530983" sldId="2147483661"/>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2343974050" sldId="2147483662"/>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2168568645" sldId="2147483663"/>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3505448849" sldId="2147483664"/>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2811454802" sldId="2147483665"/>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1312306292" sldId="2147483666"/>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4013162531" sldId="2147483667"/>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1254595032" sldId="2147483668"/>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847009770" sldId="2147483669"/>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1020939786" sldId="2147483670"/>
          </pc:sldLayoutMkLst>
        </pc:sldLayoutChg>
        <pc:sldLayoutChg chg="add del mod replId">
          <pc:chgData name="Cashel Mc Daid - STUDENT" userId="S::l00170935@atu.ie::c9496344-713f-4406-be35-300a5dfc39de" providerId="AD" clId="Web-{CF07A756-8121-7E5C-0750-B90F5058E167}" dt="2024-12-09T16:46:17.246" v="4"/>
          <pc:sldLayoutMkLst>
            <pc:docMk/>
            <pc:sldMasterMk cId="2260462070" sldId="2147483660"/>
            <pc:sldLayoutMk cId="3139891989" sldId="2147483671"/>
          </pc:sldLayoutMkLst>
        </pc:sldLayoutChg>
      </pc:sldMasterChg>
      <pc:sldMasterChg chg="add del addSldLayout delSldLayout modSldLayout">
        <pc:chgData name="Cashel Mc Daid - STUDENT" userId="S::l00170935@atu.ie::c9496344-713f-4406-be35-300a5dfc39de" providerId="AD" clId="Web-{CF07A756-8121-7E5C-0750-B90F5058E167}" dt="2024-12-09T16:59:08.399" v="50"/>
        <pc:sldMasterMkLst>
          <pc:docMk/>
          <pc:sldMasterMk cId="2957587903" sldId="2147483672"/>
        </pc:sldMasterMkLst>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1610241724" sldId="2147483673"/>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1189427172" sldId="2147483674"/>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2200887354" sldId="2147483675"/>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3477006345" sldId="2147483676"/>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801419679" sldId="2147483677"/>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495579687" sldId="2147483678"/>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320487038" sldId="2147483679"/>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193592556" sldId="2147483680"/>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451516133" sldId="2147483681"/>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406637797" sldId="2147483682"/>
          </pc:sldLayoutMkLst>
        </pc:sldLayoutChg>
        <pc:sldLayoutChg chg="add del mod replId">
          <pc:chgData name="Cashel Mc Daid - STUDENT" userId="S::l00170935@atu.ie::c9496344-713f-4406-be35-300a5dfc39de" providerId="AD" clId="Web-{CF07A756-8121-7E5C-0750-B90F5058E167}" dt="2024-12-09T16:59:08.399" v="50"/>
          <pc:sldLayoutMkLst>
            <pc:docMk/>
            <pc:sldMasterMk cId="2957587903" sldId="2147483672"/>
            <pc:sldLayoutMk cId="1097092408" sldId="2147483683"/>
          </pc:sldLayoutMkLst>
        </pc:sldLayoutChg>
      </pc:sldMasterChg>
      <pc:sldMasterChg chg="add del addSldLayout delSldLayout modSldLayout">
        <pc:chgData name="Cashel Mc Daid - STUDENT" userId="S::l00170935@atu.ie::c9496344-713f-4406-be35-300a5dfc39de" providerId="AD" clId="Web-{CF07A756-8121-7E5C-0750-B90F5058E167}" dt="2024-12-09T16:58:29.382" v="47"/>
        <pc:sldMasterMkLst>
          <pc:docMk/>
          <pc:sldMasterMk cId="54962983" sldId="2147483684"/>
        </pc:sldMasterMkLst>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3702869236" sldId="2147483685"/>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3564629998" sldId="2147483686"/>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2359817135" sldId="2147483687"/>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2757409904" sldId="2147483688"/>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806047867" sldId="2147483689"/>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2203654416" sldId="2147483690"/>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916690650" sldId="2147483691"/>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1009294517" sldId="2147483692"/>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4051446143" sldId="2147483693"/>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1548009" sldId="2147483694"/>
          </pc:sldLayoutMkLst>
        </pc:sldLayoutChg>
        <pc:sldLayoutChg chg="add del mod replId">
          <pc:chgData name="Cashel Mc Daid - STUDENT" userId="S::l00170935@atu.ie::c9496344-713f-4406-be35-300a5dfc39de" providerId="AD" clId="Web-{CF07A756-8121-7E5C-0750-B90F5058E167}" dt="2024-12-09T16:58:29.382" v="47"/>
          <pc:sldLayoutMkLst>
            <pc:docMk/>
            <pc:sldMasterMk cId="54962983" sldId="2147483684"/>
            <pc:sldLayoutMk cId="3911360859" sldId="2147483695"/>
          </pc:sldLayoutMkLst>
        </pc:sldLayoutChg>
      </pc:sldMasterChg>
      <pc:sldMasterChg chg="add del addSldLayout delSldLayout modSldLayout">
        <pc:chgData name="Cashel Mc Daid - STUDENT" userId="S::l00170935@atu.ie::c9496344-713f-4406-be35-300a5dfc39de" providerId="AD" clId="Web-{CF07A756-8121-7E5C-0750-B90F5058E167}" dt="2024-12-09T16:58:40.538" v="49"/>
        <pc:sldMasterMkLst>
          <pc:docMk/>
          <pc:sldMasterMk cId="108353126" sldId="2147483684"/>
        </pc:sldMasterMkLst>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110137235" sldId="2147483685"/>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2145470659" sldId="2147483686"/>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2897893492" sldId="2147483687"/>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246417590" sldId="2147483688"/>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3999846612" sldId="2147483689"/>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1432348764" sldId="2147483690"/>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1203992588" sldId="2147483691"/>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2683442694" sldId="2147483692"/>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1250374708" sldId="2147483693"/>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3863614960" sldId="2147483694"/>
          </pc:sldLayoutMkLst>
        </pc:sldLayoutChg>
        <pc:sldLayoutChg chg="add del mod replId">
          <pc:chgData name="Cashel Mc Daid - STUDENT" userId="S::l00170935@atu.ie::c9496344-713f-4406-be35-300a5dfc39de" providerId="AD" clId="Web-{CF07A756-8121-7E5C-0750-B90F5058E167}" dt="2024-12-09T16:58:40.538" v="49"/>
          <pc:sldLayoutMkLst>
            <pc:docMk/>
            <pc:sldMasterMk cId="108353126" sldId="2147483684"/>
            <pc:sldLayoutMk cId="2206605288" sldId="2147483695"/>
          </pc:sldLayoutMkLst>
        </pc:sldLayoutChg>
      </pc:sldMasterChg>
      <pc:sldMasterChg chg="add del addSldLayout delSldLayout modSldLayout">
        <pc:chgData name="Cashel Mc Daid - STUDENT" userId="S::l00170935@atu.ie::c9496344-713f-4406-be35-300a5dfc39de" providerId="AD" clId="Web-{CF07A756-8121-7E5C-0750-B90F5058E167}" dt="2024-12-09T16:56:14.640" v="21"/>
        <pc:sldMasterMkLst>
          <pc:docMk/>
          <pc:sldMasterMk cId="1410832641" sldId="2147483684"/>
        </pc:sldMasterMkLst>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3060754721" sldId="2147483685"/>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123172034" sldId="2147483686"/>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3921942693" sldId="2147483687"/>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3831571675" sldId="2147483688"/>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2507803325" sldId="2147483689"/>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3388548422" sldId="2147483690"/>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1925567295" sldId="2147483691"/>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2282831932" sldId="2147483692"/>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2675887680" sldId="2147483693"/>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3969769252" sldId="2147483694"/>
          </pc:sldLayoutMkLst>
        </pc:sldLayoutChg>
        <pc:sldLayoutChg chg="add del mod replId">
          <pc:chgData name="Cashel Mc Daid - STUDENT" userId="S::l00170935@atu.ie::c9496344-713f-4406-be35-300a5dfc39de" providerId="AD" clId="Web-{CF07A756-8121-7E5C-0750-B90F5058E167}" dt="2024-12-09T16:56:14.640" v="21"/>
          <pc:sldLayoutMkLst>
            <pc:docMk/>
            <pc:sldMasterMk cId="1410832641" sldId="2147483684"/>
            <pc:sldLayoutMk cId="105170800" sldId="2147483695"/>
          </pc:sldLayoutMkLst>
        </pc:sldLayoutChg>
      </pc:sldMasterChg>
      <pc:sldMasterChg chg="add del addSldLayout delSldLayout modSldLayout">
        <pc:chgData name="Cashel Mc Daid - STUDENT" userId="S::l00170935@atu.ie::c9496344-713f-4406-be35-300a5dfc39de" providerId="AD" clId="Web-{CF07A756-8121-7E5C-0750-B90F5058E167}" dt="2024-12-09T16:46:47.467" v="6"/>
        <pc:sldMasterMkLst>
          <pc:docMk/>
          <pc:sldMasterMk cId="2479637465" sldId="2147483684"/>
        </pc:sldMasterMkLst>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2956363813" sldId="2147483685"/>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728207065" sldId="2147483686"/>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565681242" sldId="2147483687"/>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112415091" sldId="2147483688"/>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1894263565" sldId="2147483689"/>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1161612843" sldId="2147483690"/>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3454880757" sldId="2147483691"/>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3728831250" sldId="2147483692"/>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461536141" sldId="2147483693"/>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1966601101" sldId="2147483694"/>
          </pc:sldLayoutMkLst>
        </pc:sldLayoutChg>
        <pc:sldLayoutChg chg="add del mod replId">
          <pc:chgData name="Cashel Mc Daid - STUDENT" userId="S::l00170935@atu.ie::c9496344-713f-4406-be35-300a5dfc39de" providerId="AD" clId="Web-{CF07A756-8121-7E5C-0750-B90F5058E167}" dt="2024-12-09T16:46:47.467" v="6"/>
          <pc:sldLayoutMkLst>
            <pc:docMk/>
            <pc:sldMasterMk cId="2479637465" sldId="2147483684"/>
            <pc:sldLayoutMk cId="415302148" sldId="2147483695"/>
          </pc:sldLayoutMkLst>
        </pc:sldLayoutChg>
      </pc:sldMasterChg>
      <pc:sldMasterChg chg="add del addSldLayout delSldLayout modSldLayout">
        <pc:chgData name="Cashel Mc Daid - STUDENT" userId="S::l00170935@atu.ie::c9496344-713f-4406-be35-300a5dfc39de" providerId="AD" clId="Web-{CF07A756-8121-7E5C-0750-B90F5058E167}" dt="2024-12-09T16:50:16.791" v="8"/>
        <pc:sldMasterMkLst>
          <pc:docMk/>
          <pc:sldMasterMk cId="3165278091" sldId="2147483684"/>
        </pc:sldMasterMkLst>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3418098697" sldId="2147483685"/>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474772087" sldId="2147483686"/>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3061781545" sldId="2147483687"/>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292900625" sldId="2147483688"/>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2193063251" sldId="2147483689"/>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4148783285" sldId="2147483690"/>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3503495212" sldId="2147483691"/>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409831369" sldId="2147483692"/>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243429737" sldId="2147483693"/>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4288421837" sldId="2147483694"/>
          </pc:sldLayoutMkLst>
        </pc:sldLayoutChg>
        <pc:sldLayoutChg chg="add del mod replId">
          <pc:chgData name="Cashel Mc Daid - STUDENT" userId="S::l00170935@atu.ie::c9496344-713f-4406-be35-300a5dfc39de" providerId="AD" clId="Web-{CF07A756-8121-7E5C-0750-B90F5058E167}" dt="2024-12-09T16:50:16.791" v="8"/>
          <pc:sldLayoutMkLst>
            <pc:docMk/>
            <pc:sldMasterMk cId="3165278091" sldId="2147483684"/>
            <pc:sldLayoutMk cId="3912579144" sldId="2147483695"/>
          </pc:sldLayoutMkLst>
        </pc:sldLayoutChg>
      </pc:sldMasterChg>
      <pc:sldMasterChg chg="add del addSldLayout delSldLayout modSldLayout">
        <pc:chgData name="Cashel Mc Daid - STUDENT" userId="S::l00170935@atu.ie::c9496344-713f-4406-be35-300a5dfc39de" providerId="AD" clId="Web-{CF07A756-8121-7E5C-0750-B90F5058E167}" dt="2024-12-09T16:53:53.350" v="19"/>
        <pc:sldMasterMkLst>
          <pc:docMk/>
          <pc:sldMasterMk cId="3198174460" sldId="2147483684"/>
        </pc:sldMasterMkLst>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373276964" sldId="2147483685"/>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507609575" sldId="2147483686"/>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740088821" sldId="2147483687"/>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1014728219" sldId="2147483688"/>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447536035" sldId="2147483689"/>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173068178" sldId="2147483690"/>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2729276520" sldId="2147483691"/>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2331605950" sldId="2147483692"/>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2927524796" sldId="2147483693"/>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1256771890" sldId="2147483694"/>
          </pc:sldLayoutMkLst>
        </pc:sldLayoutChg>
        <pc:sldLayoutChg chg="add del mod replId">
          <pc:chgData name="Cashel Mc Daid - STUDENT" userId="S::l00170935@atu.ie::c9496344-713f-4406-be35-300a5dfc39de" providerId="AD" clId="Web-{CF07A756-8121-7E5C-0750-B90F5058E167}" dt="2024-12-09T16:53:53.350" v="19"/>
          <pc:sldLayoutMkLst>
            <pc:docMk/>
            <pc:sldMasterMk cId="3198174460" sldId="2147483684"/>
            <pc:sldLayoutMk cId="384592588" sldId="2147483695"/>
          </pc:sldLayoutMkLst>
        </pc:sldLayoutChg>
      </pc:sldMasterChg>
      <pc:sldMasterChg chg="add addSldLayout modSldLayout">
        <pc:chgData name="Cashel Mc Daid - STUDENT" userId="S::l00170935@atu.ie::c9496344-713f-4406-be35-300a5dfc39de" providerId="AD" clId="Web-{CF07A756-8121-7E5C-0750-B90F5058E167}" dt="2024-12-09T16:59:08.399" v="50"/>
        <pc:sldMasterMkLst>
          <pc:docMk/>
          <pc:sldMasterMk cId="3879715890" sldId="2147483684"/>
        </pc:sldMasterMkLst>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3710899709" sldId="2147483685"/>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993797969" sldId="2147483686"/>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1602031796" sldId="2147483687"/>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539181928" sldId="2147483688"/>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146331134" sldId="2147483689"/>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824812986" sldId="2147483690"/>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803025340" sldId="2147483691"/>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1657371329" sldId="2147483692"/>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3230423678" sldId="2147483693"/>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56191127" sldId="2147483694"/>
          </pc:sldLayoutMkLst>
        </pc:sldLayoutChg>
        <pc:sldLayoutChg chg="add mod replId">
          <pc:chgData name="Cashel Mc Daid - STUDENT" userId="S::l00170935@atu.ie::c9496344-713f-4406-be35-300a5dfc39de" providerId="AD" clId="Web-{CF07A756-8121-7E5C-0750-B90F5058E167}" dt="2024-12-09T16:59:08.399" v="50"/>
          <pc:sldLayoutMkLst>
            <pc:docMk/>
            <pc:sldMasterMk cId="3879715890" sldId="2147483684"/>
            <pc:sldLayoutMk cId="403214263" sldId="2147483695"/>
          </pc:sldLayoutMkLst>
        </pc:sldLayoutChg>
      </pc:sldMasterChg>
    </pc:docChg>
  </pc:docChgLst>
  <pc:docChgLst>
    <pc:chgData name="Fionntan Doherty - STUDENT" userId="S::l00172559@atu.ie::72499feb-698c-4ee7-94bf-729b05ab0f7b" providerId="AD" clId="Web-{AE69BDC8-8299-129A-A726-0C8161470C1C}"/>
    <pc:docChg chg="mod addSld modSld">
      <pc:chgData name="Fionntan Doherty - STUDENT" userId="S::l00172559@atu.ie::72499feb-698c-4ee7-94bf-729b05ab0f7b" providerId="AD" clId="Web-{AE69BDC8-8299-129A-A726-0C8161470C1C}" dt="2024-12-09T21:23:58.590" v="838"/>
      <pc:docMkLst>
        <pc:docMk/>
      </pc:docMkLst>
      <pc:sldChg chg="modSp">
        <pc:chgData name="Fionntan Doherty - STUDENT" userId="S::l00172559@atu.ie::72499feb-698c-4ee7-94bf-729b05ab0f7b" providerId="AD" clId="Web-{AE69BDC8-8299-129A-A726-0C8161470C1C}" dt="2024-12-09T20:09:28.879" v="2" actId="20577"/>
        <pc:sldMkLst>
          <pc:docMk/>
          <pc:sldMk cId="4155980055" sldId="256"/>
        </pc:sldMkLst>
        <pc:spChg chg="mod">
          <ac:chgData name="Fionntan Doherty - STUDENT" userId="S::l00172559@atu.ie::72499feb-698c-4ee7-94bf-729b05ab0f7b" providerId="AD" clId="Web-{AE69BDC8-8299-129A-A726-0C8161470C1C}" dt="2024-12-09T20:09:28.879" v="2" actId="20577"/>
          <ac:spMkLst>
            <pc:docMk/>
            <pc:sldMk cId="4155980055" sldId="256"/>
            <ac:spMk id="6" creationId="{603BE5F6-E1A4-E779-B02B-1FE166DE5DB8}"/>
          </ac:spMkLst>
        </pc:spChg>
      </pc:sldChg>
      <pc:sldChg chg="addSp delSp modSp">
        <pc:chgData name="Fionntan Doherty - STUDENT" userId="S::l00172559@atu.ie::72499feb-698c-4ee7-94bf-729b05ab0f7b" providerId="AD" clId="Web-{AE69BDC8-8299-129A-A726-0C8161470C1C}" dt="2024-12-09T21:19:02.148" v="811" actId="20577"/>
        <pc:sldMkLst>
          <pc:docMk/>
          <pc:sldMk cId="2761515534" sldId="285"/>
        </pc:sldMkLst>
        <pc:spChg chg="mod">
          <ac:chgData name="Fionntan Doherty - STUDENT" userId="S::l00172559@atu.ie::72499feb-698c-4ee7-94bf-729b05ab0f7b" providerId="AD" clId="Web-{AE69BDC8-8299-129A-A726-0C8161470C1C}" dt="2024-12-09T21:19:02.148" v="811" actId="20577"/>
          <ac:spMkLst>
            <pc:docMk/>
            <pc:sldMk cId="2761515534" sldId="285"/>
            <ac:spMk id="2" creationId="{2D8EC316-0E54-41BA-D796-DC0450536925}"/>
          </ac:spMkLst>
        </pc:spChg>
        <pc:spChg chg="mod">
          <ac:chgData name="Fionntan Doherty - STUDENT" userId="S::l00172559@atu.ie::72499feb-698c-4ee7-94bf-729b05ab0f7b" providerId="AD" clId="Web-{AE69BDC8-8299-129A-A726-0C8161470C1C}" dt="2024-12-09T21:18:37.975" v="805" actId="20577"/>
          <ac:spMkLst>
            <pc:docMk/>
            <pc:sldMk cId="2761515534" sldId="285"/>
            <ac:spMk id="3" creationId="{AE85E959-A96A-FA99-FACB-B7D3DB779474}"/>
          </ac:spMkLst>
        </pc:spChg>
        <pc:spChg chg="mod">
          <ac:chgData name="Fionntan Doherty - STUDENT" userId="S::l00172559@atu.ie::72499feb-698c-4ee7-94bf-729b05ab0f7b" providerId="AD" clId="Web-{AE69BDC8-8299-129A-A726-0C8161470C1C}" dt="2024-12-09T20:18:58.653" v="73" actId="20577"/>
          <ac:spMkLst>
            <pc:docMk/>
            <pc:sldMk cId="2761515534" sldId="285"/>
            <ac:spMk id="4" creationId="{5BFFEAB3-489B-8AFE-B2F3-E972E932C06B}"/>
          </ac:spMkLst>
        </pc:spChg>
        <pc:spChg chg="add mod">
          <ac:chgData name="Fionntan Doherty - STUDENT" userId="S::l00172559@atu.ie::72499feb-698c-4ee7-94bf-729b05ab0f7b" providerId="AD" clId="Web-{AE69BDC8-8299-129A-A726-0C8161470C1C}" dt="2024-12-09T20:11:30.028" v="14" actId="1076"/>
          <ac:spMkLst>
            <pc:docMk/>
            <pc:sldMk cId="2761515534" sldId="285"/>
            <ac:spMk id="23" creationId="{A2813AA8-EF53-060C-F81F-A08E59EB21BE}"/>
          </ac:spMkLst>
        </pc:spChg>
        <pc:spChg chg="add mod">
          <ac:chgData name="Fionntan Doherty - STUDENT" userId="S::l00172559@atu.ie::72499feb-698c-4ee7-94bf-729b05ab0f7b" providerId="AD" clId="Web-{AE69BDC8-8299-129A-A726-0C8161470C1C}" dt="2024-12-09T20:11:43.873" v="18" actId="688"/>
          <ac:spMkLst>
            <pc:docMk/>
            <pc:sldMk cId="2761515534" sldId="285"/>
            <ac:spMk id="24" creationId="{57788526-3066-B06F-00DC-E6BC5A502E0F}"/>
          </ac:spMkLst>
        </pc:spChg>
        <pc:spChg chg="add mod">
          <ac:chgData name="Fionntan Doherty - STUDENT" userId="S::l00172559@atu.ie::72499feb-698c-4ee7-94bf-729b05ab0f7b" providerId="AD" clId="Web-{AE69BDC8-8299-129A-A726-0C8161470C1C}" dt="2024-12-09T20:18:20.728" v="65" actId="20577"/>
          <ac:spMkLst>
            <pc:docMk/>
            <pc:sldMk cId="2761515534" sldId="285"/>
            <ac:spMk id="32" creationId="{E978C2C6-0757-3B05-A622-ED3D8D4997F2}"/>
          </ac:spMkLst>
        </pc:spChg>
        <pc:spChg chg="add mod">
          <ac:chgData name="Fionntan Doherty - STUDENT" userId="S::l00172559@atu.ie::72499feb-698c-4ee7-94bf-729b05ab0f7b" providerId="AD" clId="Web-{AE69BDC8-8299-129A-A726-0C8161470C1C}" dt="2024-12-09T20:18:46.511" v="72" actId="20577"/>
          <ac:spMkLst>
            <pc:docMk/>
            <pc:sldMk cId="2761515534" sldId="285"/>
            <ac:spMk id="33" creationId="{555CD64F-CE65-1320-2985-F76B030460BA}"/>
          </ac:spMkLst>
        </pc:spChg>
        <pc:spChg chg="add mod">
          <ac:chgData name="Fionntan Doherty - STUDENT" userId="S::l00172559@atu.ie::72499feb-698c-4ee7-94bf-729b05ab0f7b" providerId="AD" clId="Web-{AE69BDC8-8299-129A-A726-0C8161470C1C}" dt="2024-12-09T20:20:29.222" v="109" actId="1076"/>
          <ac:spMkLst>
            <pc:docMk/>
            <pc:sldMk cId="2761515534" sldId="285"/>
            <ac:spMk id="34" creationId="{0E32BAB9-B325-551F-8B23-FEC2F7187FB3}"/>
          </ac:spMkLst>
        </pc:spChg>
        <pc:spChg chg="add mod">
          <ac:chgData name="Fionntan Doherty - STUDENT" userId="S::l00172559@atu.ie::72499feb-698c-4ee7-94bf-729b05ab0f7b" providerId="AD" clId="Web-{AE69BDC8-8299-129A-A726-0C8161470C1C}" dt="2024-12-09T20:19:36.687" v="86" actId="1076"/>
          <ac:spMkLst>
            <pc:docMk/>
            <pc:sldMk cId="2761515534" sldId="285"/>
            <ac:spMk id="35" creationId="{C8C8855A-FF0C-D132-33A8-199B6A7AD753}"/>
          </ac:spMkLst>
        </pc:spChg>
        <pc:spChg chg="add mod">
          <ac:chgData name="Fionntan Doherty - STUDENT" userId="S::l00172559@atu.ie::72499feb-698c-4ee7-94bf-729b05ab0f7b" providerId="AD" clId="Web-{AE69BDC8-8299-129A-A726-0C8161470C1C}" dt="2024-12-09T20:20:25.956" v="108" actId="1076"/>
          <ac:spMkLst>
            <pc:docMk/>
            <pc:sldMk cId="2761515534" sldId="285"/>
            <ac:spMk id="36" creationId="{A2BD3D65-905A-F0D6-8B75-0BB7AC09EBCC}"/>
          </ac:spMkLst>
        </pc:spChg>
        <pc:spChg chg="add mod">
          <ac:chgData name="Fionntan Doherty - STUDENT" userId="S::l00172559@atu.ie::72499feb-698c-4ee7-94bf-729b05ab0f7b" providerId="AD" clId="Web-{AE69BDC8-8299-129A-A726-0C8161470C1C}" dt="2024-12-09T20:19:55" v="93" actId="20577"/>
          <ac:spMkLst>
            <pc:docMk/>
            <pc:sldMk cId="2761515534" sldId="285"/>
            <ac:spMk id="37" creationId="{BB313F0A-1EE0-FE4F-40A9-4AF515B0941C}"/>
          </ac:spMkLst>
        </pc:spChg>
        <pc:spChg chg="add mod">
          <ac:chgData name="Fionntan Doherty - STUDENT" userId="S::l00172559@atu.ie::72499feb-698c-4ee7-94bf-729b05ab0f7b" providerId="AD" clId="Web-{AE69BDC8-8299-129A-A726-0C8161470C1C}" dt="2024-12-09T20:20:04.892" v="95" actId="1076"/>
          <ac:spMkLst>
            <pc:docMk/>
            <pc:sldMk cId="2761515534" sldId="285"/>
            <ac:spMk id="38" creationId="{BE3B68AB-F9AD-3FAD-48B9-2B4ABFDA3697}"/>
          </ac:spMkLst>
        </pc:spChg>
        <pc:spChg chg="add mod">
          <ac:chgData name="Fionntan Doherty - STUDENT" userId="S::l00172559@atu.ie::72499feb-698c-4ee7-94bf-729b05ab0f7b" providerId="AD" clId="Web-{AE69BDC8-8299-129A-A726-0C8161470C1C}" dt="2024-12-09T20:20:09.564" v="97" actId="1076"/>
          <ac:spMkLst>
            <pc:docMk/>
            <pc:sldMk cId="2761515534" sldId="285"/>
            <ac:spMk id="39" creationId="{11C57529-D4F0-252D-5BB3-B19AD6CAF8E8}"/>
          </ac:spMkLst>
        </pc:spChg>
        <pc:spChg chg="add mod">
          <ac:chgData name="Fionntan Doherty - STUDENT" userId="S::l00172559@atu.ie::72499feb-698c-4ee7-94bf-729b05ab0f7b" providerId="AD" clId="Web-{AE69BDC8-8299-129A-A726-0C8161470C1C}" dt="2024-12-09T20:20:12.627" v="99" actId="1076"/>
          <ac:spMkLst>
            <pc:docMk/>
            <pc:sldMk cId="2761515534" sldId="285"/>
            <ac:spMk id="40" creationId="{780647C4-973E-DFD1-43A5-60E50009C046}"/>
          </ac:spMkLst>
        </pc:spChg>
        <pc:spChg chg="add mod">
          <ac:chgData name="Fionntan Doherty - STUDENT" userId="S::l00172559@atu.ie::72499feb-698c-4ee7-94bf-729b05ab0f7b" providerId="AD" clId="Web-{AE69BDC8-8299-129A-A726-0C8161470C1C}" dt="2024-12-09T20:20:31.706" v="110" actId="1076"/>
          <ac:spMkLst>
            <pc:docMk/>
            <pc:sldMk cId="2761515534" sldId="285"/>
            <ac:spMk id="41" creationId="{6C87D937-198C-0AF2-9EF7-C4AB879FFFB2}"/>
          </ac:spMkLst>
        </pc:spChg>
        <pc:spChg chg="add mod">
          <ac:chgData name="Fionntan Doherty - STUDENT" userId="S::l00172559@atu.ie::72499feb-698c-4ee7-94bf-729b05ab0f7b" providerId="AD" clId="Web-{AE69BDC8-8299-129A-A726-0C8161470C1C}" dt="2024-12-09T20:20:55.755" v="112" actId="1076"/>
          <ac:spMkLst>
            <pc:docMk/>
            <pc:sldMk cId="2761515534" sldId="285"/>
            <ac:spMk id="42" creationId="{1F2D4E29-322F-ED7A-4697-A7BF1D94060A}"/>
          </ac:spMkLst>
        </pc:spChg>
        <pc:spChg chg="add mod">
          <ac:chgData name="Fionntan Doherty - STUDENT" userId="S::l00172559@atu.ie::72499feb-698c-4ee7-94bf-729b05ab0f7b" providerId="AD" clId="Web-{AE69BDC8-8299-129A-A726-0C8161470C1C}" dt="2024-12-09T20:21:00.224" v="115" actId="1076"/>
          <ac:spMkLst>
            <pc:docMk/>
            <pc:sldMk cId="2761515534" sldId="285"/>
            <ac:spMk id="43" creationId="{B30B7272-0257-C0CD-EFFC-62A275EE67A0}"/>
          </ac:spMkLst>
        </pc:spChg>
        <pc:spChg chg="mod">
          <ac:chgData name="Fionntan Doherty - STUDENT" userId="S::l00172559@atu.ie::72499feb-698c-4ee7-94bf-729b05ab0f7b" providerId="AD" clId="Web-{AE69BDC8-8299-129A-A726-0C8161470C1C}" dt="2024-12-09T20:09:47.927" v="8" actId="688"/>
          <ac:spMkLst>
            <pc:docMk/>
            <pc:sldMk cId="2761515534" sldId="285"/>
            <ac:spMk id="51" creationId="{326E607B-3A1E-BD01-D695-06DE8D66B00C}"/>
          </ac:spMkLst>
        </pc:spChg>
        <pc:cxnChg chg="add del mod">
          <ac:chgData name="Fionntan Doherty - STUDENT" userId="S::l00172559@atu.ie::72499feb-698c-4ee7-94bf-729b05ab0f7b" providerId="AD" clId="Web-{AE69BDC8-8299-129A-A726-0C8161470C1C}" dt="2024-12-09T20:16:18.142" v="41"/>
          <ac:cxnSpMkLst>
            <pc:docMk/>
            <pc:sldMk cId="2761515534" sldId="285"/>
            <ac:cxnSpMk id="25" creationId="{B733228A-4AE4-0CFB-D065-8CF8C7222072}"/>
          </ac:cxnSpMkLst>
        </pc:cxnChg>
        <pc:cxnChg chg="add del">
          <ac:chgData name="Fionntan Doherty - STUDENT" userId="S::l00172559@atu.ie::72499feb-698c-4ee7-94bf-729b05ab0f7b" providerId="AD" clId="Web-{AE69BDC8-8299-129A-A726-0C8161470C1C}" dt="2024-12-09T20:14:07.805" v="22"/>
          <ac:cxnSpMkLst>
            <pc:docMk/>
            <pc:sldMk cId="2761515534" sldId="285"/>
            <ac:cxnSpMk id="26" creationId="{37E4A847-EBF1-E59E-5DCD-CDD4CADF2130}"/>
          </ac:cxnSpMkLst>
        </pc:cxnChg>
        <pc:cxnChg chg="add mod">
          <ac:chgData name="Fionntan Doherty - STUDENT" userId="S::l00172559@atu.ie::72499feb-698c-4ee7-94bf-729b05ab0f7b" providerId="AD" clId="Web-{AE69BDC8-8299-129A-A726-0C8161470C1C}" dt="2024-12-09T20:16:22.376" v="42" actId="14100"/>
          <ac:cxnSpMkLst>
            <pc:docMk/>
            <pc:sldMk cId="2761515534" sldId="285"/>
            <ac:cxnSpMk id="27" creationId="{D86F6893-326F-EFAB-D937-8B730004E722}"/>
          </ac:cxnSpMkLst>
        </pc:cxnChg>
        <pc:cxnChg chg="add mod">
          <ac:chgData name="Fionntan Doherty - STUDENT" userId="S::l00172559@atu.ie::72499feb-698c-4ee7-94bf-729b05ab0f7b" providerId="AD" clId="Web-{AE69BDC8-8299-129A-A726-0C8161470C1C}" dt="2024-12-09T20:17:01.129" v="49" actId="1076"/>
          <ac:cxnSpMkLst>
            <pc:docMk/>
            <pc:sldMk cId="2761515534" sldId="285"/>
            <ac:cxnSpMk id="28" creationId="{854B999C-7BF7-BCAB-61BD-389412C176F6}"/>
          </ac:cxnSpMkLst>
        </pc:cxnChg>
        <pc:cxnChg chg="add mod">
          <ac:chgData name="Fionntan Doherty - STUDENT" userId="S::l00172559@atu.ie::72499feb-698c-4ee7-94bf-729b05ab0f7b" providerId="AD" clId="Web-{AE69BDC8-8299-129A-A726-0C8161470C1C}" dt="2024-12-09T20:17:06.786" v="52" actId="1076"/>
          <ac:cxnSpMkLst>
            <pc:docMk/>
            <pc:sldMk cId="2761515534" sldId="285"/>
            <ac:cxnSpMk id="29" creationId="{416712CD-6997-6458-43C2-1D0CB6D9D4DE}"/>
          </ac:cxnSpMkLst>
        </pc:cxnChg>
        <pc:cxnChg chg="add mod">
          <ac:chgData name="Fionntan Doherty - STUDENT" userId="S::l00172559@atu.ie::72499feb-698c-4ee7-94bf-729b05ab0f7b" providerId="AD" clId="Web-{AE69BDC8-8299-129A-A726-0C8161470C1C}" dt="2024-12-09T20:17:08.458" v="53" actId="1076"/>
          <ac:cxnSpMkLst>
            <pc:docMk/>
            <pc:sldMk cId="2761515534" sldId="285"/>
            <ac:cxnSpMk id="30" creationId="{83616147-722F-180D-D14C-6F01038208B8}"/>
          </ac:cxnSpMkLst>
        </pc:cxnChg>
        <pc:cxnChg chg="add mod">
          <ac:chgData name="Fionntan Doherty - STUDENT" userId="S::l00172559@atu.ie::72499feb-698c-4ee7-94bf-729b05ab0f7b" providerId="AD" clId="Web-{AE69BDC8-8299-129A-A726-0C8161470C1C}" dt="2024-12-09T20:18:24.260" v="67" actId="1076"/>
          <ac:cxnSpMkLst>
            <pc:docMk/>
            <pc:sldMk cId="2761515534" sldId="285"/>
            <ac:cxnSpMk id="31" creationId="{9AD11227-A660-24C7-A3E4-473124EBBBEA}"/>
          </ac:cxnSpMkLst>
        </pc:cxnChg>
      </pc:sldChg>
      <pc:sldChg chg="addSp delSp modSp new mod modClrScheme chgLayout">
        <pc:chgData name="Fionntan Doherty - STUDENT" userId="S::l00172559@atu.ie::72499feb-698c-4ee7-94bf-729b05ab0f7b" providerId="AD" clId="Web-{AE69BDC8-8299-129A-A726-0C8161470C1C}" dt="2024-12-09T21:22:43.382" v="832" actId="20577"/>
        <pc:sldMkLst>
          <pc:docMk/>
          <pc:sldMk cId="1753655849" sldId="286"/>
        </pc:sldMkLst>
        <pc:spChg chg="mod">
          <ac:chgData name="Fionntan Doherty - STUDENT" userId="S::l00172559@atu.ie::72499feb-698c-4ee7-94bf-729b05ab0f7b" providerId="AD" clId="Web-{AE69BDC8-8299-129A-A726-0C8161470C1C}" dt="2024-12-09T21:22:43.382" v="832" actId="20577"/>
          <ac:spMkLst>
            <pc:docMk/>
            <pc:sldMk cId="1753655849" sldId="286"/>
            <ac:spMk id="2" creationId="{97126090-6710-1B08-9A54-2965E5EA64E6}"/>
          </ac:spMkLst>
        </pc:spChg>
        <pc:spChg chg="mod ord">
          <ac:chgData name="Fionntan Doherty - STUDENT" userId="S::l00172559@atu.ie::72499feb-698c-4ee7-94bf-729b05ab0f7b" providerId="AD" clId="Web-{AE69BDC8-8299-129A-A726-0C8161470C1C}" dt="2024-12-09T21:22:39.585" v="831" actId="20577"/>
          <ac:spMkLst>
            <pc:docMk/>
            <pc:sldMk cId="1753655849" sldId="286"/>
            <ac:spMk id="3" creationId="{7EFEA587-6007-968A-2DE4-EAFB7CB1519A}"/>
          </ac:spMkLst>
        </pc:spChg>
        <pc:spChg chg="del mod">
          <ac:chgData name="Fionntan Doherty - STUDENT" userId="S::l00172559@atu.ie::72499feb-698c-4ee7-94bf-729b05ab0f7b" providerId="AD" clId="Web-{AE69BDC8-8299-129A-A726-0C8161470C1C}" dt="2024-12-09T21:22:06.520" v="826"/>
          <ac:spMkLst>
            <pc:docMk/>
            <pc:sldMk cId="1753655849" sldId="286"/>
            <ac:spMk id="4" creationId="{540CC347-F30D-53BF-43D9-435FF655A5FB}"/>
          </ac:spMkLst>
        </pc:spChg>
        <pc:spChg chg="mod">
          <ac:chgData name="Fionntan Doherty - STUDENT" userId="S::l00172559@atu.ie::72499feb-698c-4ee7-94bf-729b05ab0f7b" providerId="AD" clId="Web-{AE69BDC8-8299-129A-A726-0C8161470C1C}" dt="2024-12-09T21:22:09.661" v="827"/>
          <ac:spMkLst>
            <pc:docMk/>
            <pc:sldMk cId="1753655849" sldId="286"/>
            <ac:spMk id="5" creationId="{27B7D3EB-3F9A-442A-1305-A6E90E27A177}"/>
          </ac:spMkLst>
        </pc:spChg>
        <pc:spChg chg="mod">
          <ac:chgData name="Fionntan Doherty - STUDENT" userId="S::l00172559@atu.ie::72499feb-698c-4ee7-94bf-729b05ab0f7b" providerId="AD" clId="Web-{AE69BDC8-8299-129A-A726-0C8161470C1C}" dt="2024-12-09T21:22:09.661" v="827"/>
          <ac:spMkLst>
            <pc:docMk/>
            <pc:sldMk cId="1753655849" sldId="286"/>
            <ac:spMk id="6" creationId="{B4E03FCE-9866-413D-DBF7-FB9346248C5C}"/>
          </ac:spMkLst>
        </pc:spChg>
        <pc:spChg chg="mod">
          <ac:chgData name="Fionntan Doherty - STUDENT" userId="S::l00172559@atu.ie::72499feb-698c-4ee7-94bf-729b05ab0f7b" providerId="AD" clId="Web-{AE69BDC8-8299-129A-A726-0C8161470C1C}" dt="2024-12-09T21:22:09.661" v="827"/>
          <ac:spMkLst>
            <pc:docMk/>
            <pc:sldMk cId="1753655849" sldId="286"/>
            <ac:spMk id="7" creationId="{9951225A-2D28-66BE-D4F7-F6217DA4A3FB}"/>
          </ac:spMkLst>
        </pc:spChg>
        <pc:picChg chg="add mod ord">
          <ac:chgData name="Fionntan Doherty - STUDENT" userId="S::l00172559@atu.ie::72499feb-698c-4ee7-94bf-729b05ab0f7b" providerId="AD" clId="Web-{AE69BDC8-8299-129A-A726-0C8161470C1C}" dt="2024-12-09T21:22:09.661" v="827"/>
          <ac:picMkLst>
            <pc:docMk/>
            <pc:sldMk cId="1753655849" sldId="286"/>
            <ac:picMk id="8" creationId="{9460932C-7E95-3DC0-700D-9336714778CD}"/>
          </ac:picMkLst>
        </pc:picChg>
      </pc:sldChg>
      <pc:sldChg chg="addSp delSp modSp new mod modClrScheme chgLayout">
        <pc:chgData name="Fionntan Doherty - STUDENT" userId="S::l00172559@atu.ie::72499feb-698c-4ee7-94bf-729b05ab0f7b" providerId="AD" clId="Web-{AE69BDC8-8299-129A-A726-0C8161470C1C}" dt="2024-12-09T21:19:51.198" v="825" actId="1076"/>
        <pc:sldMkLst>
          <pc:docMk/>
          <pc:sldMk cId="957746224" sldId="288"/>
        </pc:sldMkLst>
        <pc:spChg chg="mod">
          <ac:chgData name="Fionntan Doherty - STUDENT" userId="S::l00172559@atu.ie::72499feb-698c-4ee7-94bf-729b05ab0f7b" providerId="AD" clId="Web-{AE69BDC8-8299-129A-A726-0C8161470C1C}" dt="2024-12-09T21:18:52.257" v="809" actId="20577"/>
          <ac:spMkLst>
            <pc:docMk/>
            <pc:sldMk cId="957746224" sldId="288"/>
            <ac:spMk id="2" creationId="{1194C0C0-6016-C183-83E2-A393701F0250}"/>
          </ac:spMkLst>
        </pc:spChg>
        <pc:spChg chg="mod">
          <ac:chgData name="Fionntan Doherty - STUDENT" userId="S::l00172559@atu.ie::72499feb-698c-4ee7-94bf-729b05ab0f7b" providerId="AD" clId="Web-{AE69BDC8-8299-129A-A726-0C8161470C1C}" dt="2024-12-09T21:18:49.444" v="808" actId="20577"/>
          <ac:spMkLst>
            <pc:docMk/>
            <pc:sldMk cId="957746224" sldId="288"/>
            <ac:spMk id="3" creationId="{8B097114-32B7-1447-48F5-89447B168250}"/>
          </ac:spMkLst>
        </pc:spChg>
        <pc:spChg chg="del">
          <ac:chgData name="Fionntan Doherty - STUDENT" userId="S::l00172559@atu.ie::72499feb-698c-4ee7-94bf-729b05ab0f7b" providerId="AD" clId="Web-{AE69BDC8-8299-129A-A726-0C8161470C1C}" dt="2024-12-09T21:18:05.582" v="802"/>
          <ac:spMkLst>
            <pc:docMk/>
            <pc:sldMk cId="957746224" sldId="288"/>
            <ac:spMk id="4" creationId="{21AE3548-DD07-A2E1-BB59-80F2C04F8BF8}"/>
          </ac:spMkLst>
        </pc:spChg>
        <pc:spChg chg="mod">
          <ac:chgData name="Fionntan Doherty - STUDENT" userId="S::l00172559@atu.ie::72499feb-698c-4ee7-94bf-729b05ab0f7b" providerId="AD" clId="Web-{AE69BDC8-8299-129A-A726-0C8161470C1C}" dt="2024-12-09T21:18:11.676" v="803"/>
          <ac:spMkLst>
            <pc:docMk/>
            <pc:sldMk cId="957746224" sldId="288"/>
            <ac:spMk id="5" creationId="{4599DF77-C0DF-0BF7-A98E-8883FDD6959D}"/>
          </ac:spMkLst>
        </pc:spChg>
        <pc:spChg chg="mod">
          <ac:chgData name="Fionntan Doherty - STUDENT" userId="S::l00172559@atu.ie::72499feb-698c-4ee7-94bf-729b05ab0f7b" providerId="AD" clId="Web-{AE69BDC8-8299-129A-A726-0C8161470C1C}" dt="2024-12-09T21:18:11.676" v="803"/>
          <ac:spMkLst>
            <pc:docMk/>
            <pc:sldMk cId="957746224" sldId="288"/>
            <ac:spMk id="6" creationId="{2F51CBFA-64C8-3C9A-241B-327F1FFA4E72}"/>
          </ac:spMkLst>
        </pc:spChg>
        <pc:spChg chg="mod">
          <ac:chgData name="Fionntan Doherty - STUDENT" userId="S::l00172559@atu.ie::72499feb-698c-4ee7-94bf-729b05ab0f7b" providerId="AD" clId="Web-{AE69BDC8-8299-129A-A726-0C8161470C1C}" dt="2024-12-09T21:18:11.676" v="803"/>
          <ac:spMkLst>
            <pc:docMk/>
            <pc:sldMk cId="957746224" sldId="288"/>
            <ac:spMk id="7" creationId="{0D9957CE-6D92-6A70-0D4B-1D4D7511DBEB}"/>
          </ac:spMkLst>
        </pc:spChg>
        <pc:spChg chg="add del mod">
          <ac:chgData name="Fionntan Doherty - STUDENT" userId="S::l00172559@atu.ie::72499feb-698c-4ee7-94bf-729b05ab0f7b" providerId="AD" clId="Web-{AE69BDC8-8299-129A-A726-0C8161470C1C}" dt="2024-12-09T21:19:17.040" v="816"/>
          <ac:spMkLst>
            <pc:docMk/>
            <pc:sldMk cId="957746224" sldId="288"/>
            <ac:spMk id="10" creationId="{C54C416D-09A8-318A-6485-AD2F82F5AD6A}"/>
          </ac:spMkLst>
        </pc:spChg>
        <pc:spChg chg="add mod">
          <ac:chgData name="Fionntan Doherty - STUDENT" userId="S::l00172559@atu.ie::72499feb-698c-4ee7-94bf-729b05ab0f7b" providerId="AD" clId="Web-{AE69BDC8-8299-129A-A726-0C8161470C1C}" dt="2024-12-09T21:18:11.676" v="803"/>
          <ac:spMkLst>
            <pc:docMk/>
            <pc:sldMk cId="957746224" sldId="288"/>
            <ac:spMk id="13" creationId="{24D2DE05-4536-03A6-C33F-57997C6756B4}"/>
          </ac:spMkLst>
        </pc:spChg>
        <pc:spChg chg="add mod">
          <ac:chgData name="Fionntan Doherty - STUDENT" userId="S::l00172559@atu.ie::72499feb-698c-4ee7-94bf-729b05ab0f7b" providerId="AD" clId="Web-{AE69BDC8-8299-129A-A726-0C8161470C1C}" dt="2024-12-09T21:18:11.676" v="803"/>
          <ac:spMkLst>
            <pc:docMk/>
            <pc:sldMk cId="957746224" sldId="288"/>
            <ac:spMk id="15" creationId="{76BE191E-8327-2F0D-680A-2E70F9FF5BD9}"/>
          </ac:spMkLst>
        </pc:spChg>
        <pc:picChg chg="add del mod ord modCrop">
          <ac:chgData name="Fionntan Doherty - STUDENT" userId="S::l00172559@atu.ie::72499feb-698c-4ee7-94bf-729b05ab0f7b" providerId="AD" clId="Web-{AE69BDC8-8299-129A-A726-0C8161470C1C}" dt="2024-12-09T21:19:51.198" v="825" actId="1076"/>
          <ac:picMkLst>
            <pc:docMk/>
            <pc:sldMk cId="957746224" sldId="288"/>
            <ac:picMk id="8" creationId="{530FF870-7CA3-CCCA-498F-731466EE5E4F}"/>
          </ac:picMkLst>
        </pc:picChg>
      </pc:sldChg>
      <pc:sldChg chg="addSp delSp modSp new mod modClrScheme chgLayout">
        <pc:chgData name="Fionntan Doherty - STUDENT" userId="S::l00172559@atu.ie::72499feb-698c-4ee7-94bf-729b05ab0f7b" providerId="AD" clId="Web-{AE69BDC8-8299-129A-A726-0C8161470C1C}" dt="2024-12-09T21:23:58.590" v="838"/>
        <pc:sldMkLst>
          <pc:docMk/>
          <pc:sldMk cId="2847034968" sldId="289"/>
        </pc:sldMkLst>
        <pc:spChg chg="del">
          <ac:chgData name="Fionntan Doherty - STUDENT" userId="S::l00172559@atu.ie::72499feb-698c-4ee7-94bf-729b05ab0f7b" providerId="AD" clId="Web-{AE69BDC8-8299-129A-A726-0C8161470C1C}" dt="2024-12-09T21:23:41.901" v="834"/>
          <ac:spMkLst>
            <pc:docMk/>
            <pc:sldMk cId="2847034968" sldId="289"/>
            <ac:spMk id="2" creationId="{8E30CA77-F7FD-24B2-D46C-8305FE3AF365}"/>
          </ac:spMkLst>
        </pc:spChg>
        <pc:spChg chg="del">
          <ac:chgData name="Fionntan Doherty - STUDENT" userId="S::l00172559@atu.ie::72499feb-698c-4ee7-94bf-729b05ab0f7b" providerId="AD" clId="Web-{AE69BDC8-8299-129A-A726-0C8161470C1C}" dt="2024-12-09T21:23:41.901" v="834"/>
          <ac:spMkLst>
            <pc:docMk/>
            <pc:sldMk cId="2847034968" sldId="289"/>
            <ac:spMk id="3" creationId="{B917965E-3EC7-6C2B-9CF5-05B015E8D7C3}"/>
          </ac:spMkLst>
        </pc:spChg>
        <pc:spChg chg="del">
          <ac:chgData name="Fionntan Doherty - STUDENT" userId="S::l00172559@atu.ie::72499feb-698c-4ee7-94bf-729b05ab0f7b" providerId="AD" clId="Web-{AE69BDC8-8299-129A-A726-0C8161470C1C}" dt="2024-12-09T21:23:38.823" v="833"/>
          <ac:spMkLst>
            <pc:docMk/>
            <pc:sldMk cId="2847034968" sldId="289"/>
            <ac:spMk id="4" creationId="{A5462DB3-2241-4AF1-593C-B35CD2420997}"/>
          </ac:spMkLst>
        </pc:spChg>
        <pc:spChg chg="mod">
          <ac:chgData name="Fionntan Doherty - STUDENT" userId="S::l00172559@atu.ie::72499feb-698c-4ee7-94bf-729b05ab0f7b" providerId="AD" clId="Web-{AE69BDC8-8299-129A-A726-0C8161470C1C}" dt="2024-12-09T21:23:41.901" v="834"/>
          <ac:spMkLst>
            <pc:docMk/>
            <pc:sldMk cId="2847034968" sldId="289"/>
            <ac:spMk id="5" creationId="{CA51667B-478D-82A4-406A-833309E07496}"/>
          </ac:spMkLst>
        </pc:spChg>
        <pc:spChg chg="mod">
          <ac:chgData name="Fionntan Doherty - STUDENT" userId="S::l00172559@atu.ie::72499feb-698c-4ee7-94bf-729b05ab0f7b" providerId="AD" clId="Web-{AE69BDC8-8299-129A-A726-0C8161470C1C}" dt="2024-12-09T21:23:41.901" v="834"/>
          <ac:spMkLst>
            <pc:docMk/>
            <pc:sldMk cId="2847034968" sldId="289"/>
            <ac:spMk id="6" creationId="{C1E72654-2732-1FBC-3629-A77E7FA7D589}"/>
          </ac:spMkLst>
        </pc:spChg>
        <pc:spChg chg="mod">
          <ac:chgData name="Fionntan Doherty - STUDENT" userId="S::l00172559@atu.ie::72499feb-698c-4ee7-94bf-729b05ab0f7b" providerId="AD" clId="Web-{AE69BDC8-8299-129A-A726-0C8161470C1C}" dt="2024-12-09T21:23:41.901" v="834"/>
          <ac:spMkLst>
            <pc:docMk/>
            <pc:sldMk cId="2847034968" sldId="289"/>
            <ac:spMk id="7" creationId="{413EBB1F-2787-D694-DA1D-47682231665C}"/>
          </ac:spMkLst>
        </pc:spChg>
        <pc:spChg chg="add mod">
          <ac:chgData name="Fionntan Doherty - STUDENT" userId="S::l00172559@atu.ie::72499feb-698c-4ee7-94bf-729b05ab0f7b" providerId="AD" clId="Web-{AE69BDC8-8299-129A-A726-0C8161470C1C}" dt="2024-12-09T21:23:41.901" v="834"/>
          <ac:spMkLst>
            <pc:docMk/>
            <pc:sldMk cId="2847034968" sldId="289"/>
            <ac:spMk id="13" creationId="{FE5948B1-36DD-4155-E090-BF0D3890C8BB}"/>
          </ac:spMkLst>
        </pc:spChg>
        <pc:spChg chg="add mod">
          <ac:chgData name="Fionntan Doherty - STUDENT" userId="S::l00172559@atu.ie::72499feb-698c-4ee7-94bf-729b05ab0f7b" providerId="AD" clId="Web-{AE69BDC8-8299-129A-A726-0C8161470C1C}" dt="2024-12-09T21:23:41.901" v="834"/>
          <ac:spMkLst>
            <pc:docMk/>
            <pc:sldMk cId="2847034968" sldId="289"/>
            <ac:spMk id="15" creationId="{DA2D9A06-F4AC-ABD8-0792-8B30AA3B5864}"/>
          </ac:spMkLst>
        </pc:spChg>
        <pc:picChg chg="add mod ord modCrop">
          <ac:chgData name="Fionntan Doherty - STUDENT" userId="S::l00172559@atu.ie::72499feb-698c-4ee7-94bf-729b05ab0f7b" providerId="AD" clId="Web-{AE69BDC8-8299-129A-A726-0C8161470C1C}" dt="2024-12-09T21:23:58.590" v="838"/>
          <ac:picMkLst>
            <pc:docMk/>
            <pc:sldMk cId="2847034968" sldId="289"/>
            <ac:picMk id="8" creationId="{81FF0526-B5B9-9774-D381-7B4D8BCB5E0B}"/>
          </ac:picMkLst>
        </pc:picChg>
      </pc:sldChg>
    </pc:docChg>
  </pc:docChgLst>
  <pc:docChgLst>
    <pc:chgData name="Brian Carlin - STUDENT" userId="S::l00173257@atu.ie::c4ce40ee-d4a9-4522-9be1-a4749c9765e9" providerId="AD" clId="Web-{B059112E-6E6F-1BA8-A863-6D19CD237165}"/>
    <pc:docChg chg="addSld delSld modSld">
      <pc:chgData name="Brian Carlin - STUDENT" userId="S::l00173257@atu.ie::c4ce40ee-d4a9-4522-9be1-a4749c9765e9" providerId="AD" clId="Web-{B059112E-6E6F-1BA8-A863-6D19CD237165}" dt="2024-12-09T21:57:44.297" v="739" actId="20577"/>
      <pc:docMkLst>
        <pc:docMk/>
      </pc:docMkLst>
      <pc:sldChg chg="modSp new">
        <pc:chgData name="Brian Carlin - STUDENT" userId="S::l00173257@atu.ie::c4ce40ee-d4a9-4522-9be1-a4749c9765e9" providerId="AD" clId="Web-{B059112E-6E6F-1BA8-A863-6D19CD237165}" dt="2024-12-09T21:57:44.297" v="739" actId="20577"/>
        <pc:sldMkLst>
          <pc:docMk/>
          <pc:sldMk cId="1498526788" sldId="259"/>
        </pc:sldMkLst>
        <pc:spChg chg="mod">
          <ac:chgData name="Brian Carlin - STUDENT" userId="S::l00173257@atu.ie::c4ce40ee-d4a9-4522-9be1-a4749c9765e9" providerId="AD" clId="Web-{B059112E-6E6F-1BA8-A863-6D19CD237165}" dt="2024-12-09T17:40:20.463" v="34" actId="20577"/>
          <ac:spMkLst>
            <pc:docMk/>
            <pc:sldMk cId="1498526788" sldId="259"/>
            <ac:spMk id="2" creationId="{6DD7131A-B919-BA02-705D-ED84A5599E8C}"/>
          </ac:spMkLst>
        </pc:spChg>
        <pc:spChg chg="mod">
          <ac:chgData name="Brian Carlin - STUDENT" userId="S::l00173257@atu.ie::c4ce40ee-d4a9-4522-9be1-a4749c9765e9" providerId="AD" clId="Web-{B059112E-6E6F-1BA8-A863-6D19CD237165}" dt="2024-12-09T21:57:44.297" v="739" actId="20577"/>
          <ac:spMkLst>
            <pc:docMk/>
            <pc:sldMk cId="1498526788" sldId="259"/>
            <ac:spMk id="3" creationId="{2C6FAF1D-8DAE-0ED8-A570-EE30A914111A}"/>
          </ac:spMkLst>
        </pc:spChg>
      </pc:sldChg>
      <pc:sldChg chg="addSp delSp modSp new">
        <pc:chgData name="Brian Carlin - STUDENT" userId="S::l00173257@atu.ie::c4ce40ee-d4a9-4522-9be1-a4749c9765e9" providerId="AD" clId="Web-{B059112E-6E6F-1BA8-A863-6D19CD237165}" dt="2024-12-09T21:54:19.165" v="705" actId="20577"/>
        <pc:sldMkLst>
          <pc:docMk/>
          <pc:sldMk cId="3669011612" sldId="260"/>
        </pc:sldMkLst>
        <pc:spChg chg="del mod">
          <ac:chgData name="Brian Carlin - STUDENT" userId="S::l00173257@atu.ie::c4ce40ee-d4a9-4522-9be1-a4749c9765e9" providerId="AD" clId="Web-{B059112E-6E6F-1BA8-A863-6D19CD237165}" dt="2024-12-09T17:51:48.913" v="143"/>
          <ac:spMkLst>
            <pc:docMk/>
            <pc:sldMk cId="3669011612" sldId="260"/>
            <ac:spMk id="2" creationId="{EB4D8451-08C2-165D-F962-DB0F7168D80C}"/>
          </ac:spMkLst>
        </pc:spChg>
        <pc:spChg chg="mod">
          <ac:chgData name="Brian Carlin - STUDENT" userId="S::l00173257@atu.ie::c4ce40ee-d4a9-4522-9be1-a4749c9765e9" providerId="AD" clId="Web-{B059112E-6E6F-1BA8-A863-6D19CD237165}" dt="2024-12-09T21:54:19.165" v="705" actId="20577"/>
          <ac:spMkLst>
            <pc:docMk/>
            <pc:sldMk cId="3669011612" sldId="260"/>
            <ac:spMk id="3" creationId="{36D99404-AC28-22BF-39D5-12EF7246F31E}"/>
          </ac:spMkLst>
        </pc:spChg>
        <pc:spChg chg="add del mod">
          <ac:chgData name="Brian Carlin - STUDENT" userId="S::l00173257@atu.ie::c4ce40ee-d4a9-4522-9be1-a4749c9765e9" providerId="AD" clId="Web-{B059112E-6E6F-1BA8-A863-6D19CD237165}" dt="2024-12-09T17:45:26.375" v="69"/>
          <ac:spMkLst>
            <pc:docMk/>
            <pc:sldMk cId="3669011612" sldId="260"/>
            <ac:spMk id="7" creationId="{B8DB52B3-B8D7-1FC7-28EA-7EABDA915CAA}"/>
          </ac:spMkLst>
        </pc:spChg>
        <pc:picChg chg="add del mod">
          <ac:chgData name="Brian Carlin - STUDENT" userId="S::l00173257@atu.ie::c4ce40ee-d4a9-4522-9be1-a4749c9765e9" providerId="AD" clId="Web-{B059112E-6E6F-1BA8-A863-6D19CD237165}" dt="2024-12-09T18:50:24.191" v="616"/>
          <ac:picMkLst>
            <pc:docMk/>
            <pc:sldMk cId="3669011612" sldId="260"/>
            <ac:picMk id="8" creationId="{2501517A-01A9-0E6A-FF59-ADBAB5297BA6}"/>
          </ac:picMkLst>
        </pc:picChg>
      </pc:sldChg>
      <pc:sldChg chg="new">
        <pc:chgData name="Brian Carlin - STUDENT" userId="S::l00173257@atu.ie::c4ce40ee-d4a9-4522-9be1-a4749c9765e9" providerId="AD" clId="Web-{B059112E-6E6F-1BA8-A863-6D19CD237165}" dt="2024-12-09T17:44:13.655" v="56"/>
        <pc:sldMkLst>
          <pc:docMk/>
          <pc:sldMk cId="2931172784" sldId="261"/>
        </pc:sldMkLst>
      </pc:sldChg>
      <pc:sldChg chg="new">
        <pc:chgData name="Brian Carlin - STUDENT" userId="S::l00173257@atu.ie::c4ce40ee-d4a9-4522-9be1-a4749c9765e9" providerId="AD" clId="Web-{B059112E-6E6F-1BA8-A863-6D19CD237165}" dt="2024-12-09T17:44:15.811" v="57"/>
        <pc:sldMkLst>
          <pc:docMk/>
          <pc:sldMk cId="3227029245" sldId="262"/>
        </pc:sldMkLst>
      </pc:sldChg>
      <pc:sldChg chg="new">
        <pc:chgData name="Brian Carlin - STUDENT" userId="S::l00173257@atu.ie::c4ce40ee-d4a9-4522-9be1-a4749c9765e9" providerId="AD" clId="Web-{B059112E-6E6F-1BA8-A863-6D19CD237165}" dt="2024-12-09T17:44:18.718" v="58"/>
        <pc:sldMkLst>
          <pc:docMk/>
          <pc:sldMk cId="4212008604" sldId="263"/>
        </pc:sldMkLst>
      </pc:sldChg>
      <pc:sldChg chg="new">
        <pc:chgData name="Brian Carlin - STUDENT" userId="S::l00173257@atu.ie::c4ce40ee-d4a9-4522-9be1-a4749c9765e9" providerId="AD" clId="Web-{B059112E-6E6F-1BA8-A863-6D19CD237165}" dt="2024-12-09T17:44:19.749" v="59"/>
        <pc:sldMkLst>
          <pc:docMk/>
          <pc:sldMk cId="3752393299" sldId="264"/>
        </pc:sldMkLst>
      </pc:sldChg>
      <pc:sldChg chg="delSp modSp new">
        <pc:chgData name="Brian Carlin - STUDENT" userId="S::l00173257@atu.ie::c4ce40ee-d4a9-4522-9be1-a4749c9765e9" providerId="AD" clId="Web-{B059112E-6E6F-1BA8-A863-6D19CD237165}" dt="2024-12-09T21:56:15.934" v="737" actId="20577"/>
        <pc:sldMkLst>
          <pc:docMk/>
          <pc:sldMk cId="1566891526" sldId="265"/>
        </pc:sldMkLst>
        <pc:spChg chg="del">
          <ac:chgData name="Brian Carlin - STUDENT" userId="S::l00173257@atu.ie::c4ce40ee-d4a9-4522-9be1-a4749c9765e9" providerId="AD" clId="Web-{B059112E-6E6F-1BA8-A863-6D19CD237165}" dt="2024-12-09T17:52:29.366" v="148"/>
          <ac:spMkLst>
            <pc:docMk/>
            <pc:sldMk cId="1566891526" sldId="265"/>
            <ac:spMk id="2" creationId="{FA2FAE9F-76B9-29DD-0AF1-4CB9158DB091}"/>
          </ac:spMkLst>
        </pc:spChg>
        <pc:spChg chg="mod">
          <ac:chgData name="Brian Carlin - STUDENT" userId="S::l00173257@atu.ie::c4ce40ee-d4a9-4522-9be1-a4749c9765e9" providerId="AD" clId="Web-{B059112E-6E6F-1BA8-A863-6D19CD237165}" dt="2024-12-09T21:56:15.934" v="737" actId="20577"/>
          <ac:spMkLst>
            <pc:docMk/>
            <pc:sldMk cId="1566891526" sldId="265"/>
            <ac:spMk id="3" creationId="{4A2FCB95-CD6E-4D32-C5C3-DFC60DE9DB32}"/>
          </ac:spMkLst>
        </pc:spChg>
      </pc:sldChg>
      <pc:sldChg chg="addSp modSp new del">
        <pc:chgData name="Brian Carlin - STUDENT" userId="S::l00173257@atu.ie::c4ce40ee-d4a9-4522-9be1-a4749c9765e9" providerId="AD" clId="Web-{B059112E-6E6F-1BA8-A863-6D19CD237165}" dt="2024-12-09T21:55:08.667" v="709"/>
        <pc:sldMkLst>
          <pc:docMk/>
          <pc:sldMk cId="2399544387" sldId="266"/>
        </pc:sldMkLst>
        <pc:spChg chg="mod">
          <ac:chgData name="Brian Carlin - STUDENT" userId="S::l00173257@atu.ie::c4ce40ee-d4a9-4522-9be1-a4749c9765e9" providerId="AD" clId="Web-{B059112E-6E6F-1BA8-A863-6D19CD237165}" dt="2024-12-09T17:57:52.856" v="150" actId="14100"/>
          <ac:spMkLst>
            <pc:docMk/>
            <pc:sldMk cId="2399544387" sldId="266"/>
            <ac:spMk id="2" creationId="{B4419DFD-ACB2-D6B7-DE39-C488B9F34120}"/>
          </ac:spMkLst>
        </pc:spChg>
        <pc:spChg chg="mod">
          <ac:chgData name="Brian Carlin - STUDENT" userId="S::l00173257@atu.ie::c4ce40ee-d4a9-4522-9be1-a4749c9765e9" providerId="AD" clId="Web-{B059112E-6E6F-1BA8-A863-6D19CD237165}" dt="2024-12-09T17:57:58.747" v="151" actId="14100"/>
          <ac:spMkLst>
            <pc:docMk/>
            <pc:sldMk cId="2399544387" sldId="266"/>
            <ac:spMk id="3" creationId="{5EC92F64-A3B5-688D-08CD-FB2D911C9A21}"/>
          </ac:spMkLst>
        </pc:spChg>
        <pc:spChg chg="add mod">
          <ac:chgData name="Brian Carlin - STUDENT" userId="S::l00173257@atu.ie::c4ce40ee-d4a9-4522-9be1-a4749c9765e9" providerId="AD" clId="Web-{B059112E-6E6F-1BA8-A863-6D19CD237165}" dt="2024-12-09T17:58:04.403" v="153" actId="14100"/>
          <ac:spMkLst>
            <pc:docMk/>
            <pc:sldMk cId="2399544387" sldId="266"/>
            <ac:spMk id="7" creationId="{6045D795-CC74-A10C-4BEA-D35E21D5A122}"/>
          </ac:spMkLst>
        </pc:spChg>
        <pc:picChg chg="add mod">
          <ac:chgData name="Brian Carlin - STUDENT" userId="S::l00173257@atu.ie::c4ce40ee-d4a9-4522-9be1-a4749c9765e9" providerId="AD" clId="Web-{B059112E-6E6F-1BA8-A863-6D19CD237165}" dt="2024-12-09T17:59:22.123" v="160" actId="1076"/>
          <ac:picMkLst>
            <pc:docMk/>
            <pc:sldMk cId="2399544387" sldId="266"/>
            <ac:picMk id="9" creationId="{30231055-6BA8-DDCF-C541-8D59A4CA967A}"/>
          </ac:picMkLst>
        </pc:picChg>
        <pc:inkChg chg="add mod">
          <ac:chgData name="Brian Carlin - STUDENT" userId="S::l00173257@atu.ie::c4ce40ee-d4a9-4522-9be1-a4749c9765e9" providerId="AD" clId="Web-{B059112E-6E6F-1BA8-A863-6D19CD237165}" dt="2024-12-09T17:51:12.615" v="140" actId="1076"/>
          <ac:inkMkLst>
            <pc:docMk/>
            <pc:sldMk cId="2399544387" sldId="266"/>
            <ac:inkMk id="8" creationId="{5B83FB0F-8D8F-2C3A-CBCF-F4F428539AD0}"/>
          </ac:inkMkLst>
        </pc:inkChg>
      </pc:sldChg>
      <pc:sldChg chg="addSp delSp modSp new mod modClrScheme chgLayout">
        <pc:chgData name="Brian Carlin - STUDENT" userId="S::l00173257@atu.ie::c4ce40ee-d4a9-4522-9be1-a4749c9765e9" providerId="AD" clId="Web-{B059112E-6E6F-1BA8-A863-6D19CD237165}" dt="2024-12-09T21:51:03.112" v="668" actId="1076"/>
        <pc:sldMkLst>
          <pc:docMk/>
          <pc:sldMk cId="1357458565" sldId="267"/>
        </pc:sldMkLst>
        <pc:spChg chg="del mod">
          <ac:chgData name="Brian Carlin - STUDENT" userId="S::l00173257@atu.ie::c4ce40ee-d4a9-4522-9be1-a4749c9765e9" providerId="AD" clId="Web-{B059112E-6E6F-1BA8-A863-6D19CD237165}" dt="2024-12-09T18:24:25.024" v="391"/>
          <ac:spMkLst>
            <pc:docMk/>
            <pc:sldMk cId="1357458565" sldId="267"/>
            <ac:spMk id="2" creationId="{F75D2CB4-FB19-81CA-F9C0-668A28056E0A}"/>
          </ac:spMkLst>
        </pc:spChg>
        <pc:spChg chg="add del mod">
          <ac:chgData name="Brian Carlin - STUDENT" userId="S::l00173257@atu.ie::c4ce40ee-d4a9-4522-9be1-a4749c9765e9" providerId="AD" clId="Web-{B059112E-6E6F-1BA8-A863-6D19CD237165}" dt="2024-12-09T18:20:31.473" v="358"/>
          <ac:spMkLst>
            <pc:docMk/>
            <pc:sldMk cId="1357458565" sldId="267"/>
            <ac:spMk id="3" creationId="{D0526785-726A-FF95-756F-BE1AD683B969}"/>
          </ac:spMkLst>
        </pc:spChg>
        <pc:spChg chg="mod">
          <ac:chgData name="Brian Carlin - STUDENT" userId="S::l00173257@atu.ie::c4ce40ee-d4a9-4522-9be1-a4749c9765e9" providerId="AD" clId="Web-{B059112E-6E6F-1BA8-A863-6D19CD237165}" dt="2024-12-09T18:20:31.473" v="358"/>
          <ac:spMkLst>
            <pc:docMk/>
            <pc:sldMk cId="1357458565" sldId="267"/>
            <ac:spMk id="4" creationId="{FA9D133D-BEE7-9465-4F73-3571101714DE}"/>
          </ac:spMkLst>
        </pc:spChg>
        <pc:spChg chg="mod">
          <ac:chgData name="Brian Carlin - STUDENT" userId="S::l00173257@atu.ie::c4ce40ee-d4a9-4522-9be1-a4749c9765e9" providerId="AD" clId="Web-{B059112E-6E6F-1BA8-A863-6D19CD237165}" dt="2024-12-09T18:20:31.473" v="358"/>
          <ac:spMkLst>
            <pc:docMk/>
            <pc:sldMk cId="1357458565" sldId="267"/>
            <ac:spMk id="5" creationId="{2626634E-196E-141E-63C6-7E8612DDF67C}"/>
          </ac:spMkLst>
        </pc:spChg>
        <pc:spChg chg="mod">
          <ac:chgData name="Brian Carlin - STUDENT" userId="S::l00173257@atu.ie::c4ce40ee-d4a9-4522-9be1-a4749c9765e9" providerId="AD" clId="Web-{B059112E-6E6F-1BA8-A863-6D19CD237165}" dt="2024-12-09T18:20:31.473" v="358"/>
          <ac:spMkLst>
            <pc:docMk/>
            <pc:sldMk cId="1357458565" sldId="267"/>
            <ac:spMk id="6" creationId="{1A991EAF-E954-CE90-BF27-0F8BB07AE337}"/>
          </ac:spMkLst>
        </pc:spChg>
        <pc:spChg chg="add del">
          <ac:chgData name="Brian Carlin - STUDENT" userId="S::l00173257@atu.ie::c4ce40ee-d4a9-4522-9be1-a4749c9765e9" providerId="AD" clId="Web-{B059112E-6E6F-1BA8-A863-6D19CD237165}" dt="2024-12-09T18:03:16.705" v="221"/>
          <ac:spMkLst>
            <pc:docMk/>
            <pc:sldMk cId="1357458565" sldId="267"/>
            <ac:spMk id="7" creationId="{E17E333B-2470-B814-4EEF-AB4A3FC103B9}"/>
          </ac:spMkLst>
        </pc:spChg>
        <pc:spChg chg="add del mod ord">
          <ac:chgData name="Brian Carlin - STUDENT" userId="S::l00173257@atu.ie::c4ce40ee-d4a9-4522-9be1-a4749c9765e9" providerId="AD" clId="Web-{B059112E-6E6F-1BA8-A863-6D19CD237165}" dt="2024-12-09T21:50:18.782" v="662"/>
          <ac:spMkLst>
            <pc:docMk/>
            <pc:sldMk cId="1357458565" sldId="267"/>
            <ac:spMk id="8" creationId="{E064BBA9-8210-1426-61D8-7B4A0F6E3108}"/>
          </ac:spMkLst>
        </pc:spChg>
        <pc:spChg chg="add mod">
          <ac:chgData name="Brian Carlin - STUDENT" userId="S::l00173257@atu.ie::c4ce40ee-d4a9-4522-9be1-a4749c9765e9" providerId="AD" clId="Web-{B059112E-6E6F-1BA8-A863-6D19CD237165}" dt="2024-12-09T21:51:03.112" v="668" actId="1076"/>
          <ac:spMkLst>
            <pc:docMk/>
            <pc:sldMk cId="1357458565" sldId="267"/>
            <ac:spMk id="20" creationId="{D0526785-726A-FF95-756F-BE1AD683B969}"/>
          </ac:spMkLst>
        </pc:spChg>
        <pc:spChg chg="add del mod">
          <ac:chgData name="Brian Carlin - STUDENT" userId="S::l00173257@atu.ie::c4ce40ee-d4a9-4522-9be1-a4749c9765e9" providerId="AD" clId="Web-{B059112E-6E6F-1BA8-A863-6D19CD237165}" dt="2024-12-09T18:24:29.274" v="392"/>
          <ac:spMkLst>
            <pc:docMk/>
            <pc:sldMk cId="1357458565" sldId="267"/>
            <ac:spMk id="99" creationId="{B7109485-0E3D-111D-A19F-C6AF799E4AEB}"/>
          </ac:spMkLst>
        </pc:spChg>
        <pc:spChg chg="add mod">
          <ac:chgData name="Brian Carlin - STUDENT" userId="S::l00173257@atu.ie::c4ce40ee-d4a9-4522-9be1-a4749c9765e9" providerId="AD" clId="Web-{B059112E-6E6F-1BA8-A863-6D19CD237165}" dt="2024-12-09T18:32:20.907" v="486" actId="1076"/>
          <ac:spMkLst>
            <pc:docMk/>
            <pc:sldMk cId="1357458565" sldId="267"/>
            <ac:spMk id="100" creationId="{16993280-0C7C-BE29-8DEA-A6902EFCC983}"/>
          </ac:spMkLst>
        </pc:spChg>
        <pc:graphicFrameChg chg="add del mod">
          <ac:chgData name="Brian Carlin - STUDENT" userId="S::l00173257@atu.ie::c4ce40ee-d4a9-4522-9be1-a4749c9765e9" providerId="AD" clId="Web-{B059112E-6E6F-1BA8-A863-6D19CD237165}" dt="2024-12-09T18:20:19.426" v="349"/>
          <ac:graphicFrameMkLst>
            <pc:docMk/>
            <pc:sldMk cId="1357458565" sldId="267"/>
            <ac:graphicFrameMk id="10" creationId="{EB9CD376-82C6-49F5-C5D7-D675216A73F1}"/>
          </ac:graphicFrameMkLst>
        </pc:graphicFrameChg>
        <pc:graphicFrameChg chg="add del mod">
          <ac:chgData name="Brian Carlin - STUDENT" userId="S::l00173257@atu.ie::c4ce40ee-d4a9-4522-9be1-a4749c9765e9" providerId="AD" clId="Web-{B059112E-6E6F-1BA8-A863-6D19CD237165}" dt="2024-12-09T18:20:21.801" v="351"/>
          <ac:graphicFrameMkLst>
            <pc:docMk/>
            <pc:sldMk cId="1357458565" sldId="267"/>
            <ac:graphicFrameMk id="12" creationId="{83E66C69-3427-4453-95E1-30AAA7E38C7F}"/>
          </ac:graphicFrameMkLst>
        </pc:graphicFrameChg>
        <pc:graphicFrameChg chg="add del mod">
          <ac:chgData name="Brian Carlin - STUDENT" userId="S::l00173257@atu.ie::c4ce40ee-d4a9-4522-9be1-a4749c9765e9" providerId="AD" clId="Web-{B059112E-6E6F-1BA8-A863-6D19CD237165}" dt="2024-12-09T18:20:24.645" v="353"/>
          <ac:graphicFrameMkLst>
            <pc:docMk/>
            <pc:sldMk cId="1357458565" sldId="267"/>
            <ac:graphicFrameMk id="14" creationId="{AB55B12D-9E35-6C8B-E125-3239E39D2F17}"/>
          </ac:graphicFrameMkLst>
        </pc:graphicFrameChg>
        <pc:graphicFrameChg chg="add del mod">
          <ac:chgData name="Brian Carlin - STUDENT" userId="S::l00173257@atu.ie::c4ce40ee-d4a9-4522-9be1-a4749c9765e9" providerId="AD" clId="Web-{B059112E-6E6F-1BA8-A863-6D19CD237165}" dt="2024-12-09T18:20:28.895" v="355"/>
          <ac:graphicFrameMkLst>
            <pc:docMk/>
            <pc:sldMk cId="1357458565" sldId="267"/>
            <ac:graphicFrameMk id="16" creationId="{0A8950AA-261C-BB63-CCF4-14DEAEC0D8E6}"/>
          </ac:graphicFrameMkLst>
        </pc:graphicFrameChg>
        <pc:graphicFrameChg chg="add del mod">
          <ac:chgData name="Brian Carlin - STUDENT" userId="S::l00173257@atu.ie::c4ce40ee-d4a9-4522-9be1-a4749c9765e9" providerId="AD" clId="Web-{B059112E-6E6F-1BA8-A863-6D19CD237165}" dt="2024-12-09T18:20:31.442" v="357"/>
          <ac:graphicFrameMkLst>
            <pc:docMk/>
            <pc:sldMk cId="1357458565" sldId="267"/>
            <ac:graphicFrameMk id="18" creationId="{6367B5EF-BE03-F22E-02AD-AB8127897FAD}"/>
          </ac:graphicFrameMkLst>
        </pc:graphicFrameChg>
        <pc:picChg chg="add del mod ord">
          <ac:chgData name="Brian Carlin - STUDENT" userId="S::l00173257@atu.ie::c4ce40ee-d4a9-4522-9be1-a4749c9765e9" providerId="AD" clId="Web-{B059112E-6E6F-1BA8-A863-6D19CD237165}" dt="2024-12-09T18:08:26.554" v="267"/>
          <ac:picMkLst>
            <pc:docMk/>
            <pc:sldMk cId="1357458565" sldId="267"/>
            <ac:picMk id="9" creationId="{10A20A5F-2AE3-555D-CA28-81637DE1738C}"/>
          </ac:picMkLst>
        </pc:picChg>
        <pc:picChg chg="add del mod">
          <ac:chgData name="Brian Carlin - STUDENT" userId="S::l00173257@atu.ie::c4ce40ee-d4a9-4522-9be1-a4749c9765e9" providerId="AD" clId="Web-{B059112E-6E6F-1BA8-A863-6D19CD237165}" dt="2024-12-09T18:25:37.931" v="407"/>
          <ac:picMkLst>
            <pc:docMk/>
            <pc:sldMk cId="1357458565" sldId="267"/>
            <ac:picMk id="97" creationId="{BF6039DF-7D40-0C3B-5CBA-AF72965365D8}"/>
          </ac:picMkLst>
        </pc:picChg>
        <pc:inkChg chg="add mod">
          <ac:chgData name="Brian Carlin - STUDENT" userId="S::l00173257@atu.ie::c4ce40ee-d4a9-4522-9be1-a4749c9765e9" providerId="AD" clId="Web-{B059112E-6E6F-1BA8-A863-6D19CD237165}" dt="2024-12-09T21:50:58.533" v="667" actId="1076"/>
          <ac:inkMkLst>
            <pc:docMk/>
            <pc:sldMk cId="1357458565" sldId="267"/>
            <ac:inkMk id="101" creationId="{F55493B1-1A53-9823-26CE-2E59A933773F}"/>
          </ac:inkMkLst>
        </pc:inkChg>
      </pc:sldChg>
      <pc:sldChg chg="addSp modSp new">
        <pc:chgData name="Brian Carlin - STUDENT" userId="S::l00173257@atu.ie::c4ce40ee-d4a9-4522-9be1-a4749c9765e9" providerId="AD" clId="Web-{B059112E-6E6F-1BA8-A863-6D19CD237165}" dt="2024-12-09T18:46:20.905" v="615" actId="20577"/>
        <pc:sldMkLst>
          <pc:docMk/>
          <pc:sldMk cId="871884687" sldId="268"/>
        </pc:sldMkLst>
        <pc:spChg chg="mod">
          <ac:chgData name="Brian Carlin - STUDENT" userId="S::l00173257@atu.ie::c4ce40ee-d4a9-4522-9be1-a4749c9765e9" providerId="AD" clId="Web-{B059112E-6E6F-1BA8-A863-6D19CD237165}" dt="2024-12-09T18:30:52.671" v="445" actId="14100"/>
          <ac:spMkLst>
            <pc:docMk/>
            <pc:sldMk cId="871884687" sldId="268"/>
            <ac:spMk id="2" creationId="{382AD01D-558A-B42E-9243-8AC7A8D90353}"/>
          </ac:spMkLst>
        </pc:spChg>
        <pc:spChg chg="mod">
          <ac:chgData name="Brian Carlin - STUDENT" userId="S::l00173257@atu.ie::c4ce40ee-d4a9-4522-9be1-a4749c9765e9" providerId="AD" clId="Web-{B059112E-6E6F-1BA8-A863-6D19CD237165}" dt="2024-12-09T18:46:20.905" v="615" actId="20577"/>
          <ac:spMkLst>
            <pc:docMk/>
            <pc:sldMk cId="871884687" sldId="268"/>
            <ac:spMk id="3" creationId="{DE8DCDC2-5199-9DB0-6EF6-ED0F76A414FD}"/>
          </ac:spMkLst>
        </pc:spChg>
        <pc:picChg chg="add mod">
          <ac:chgData name="Brian Carlin - STUDENT" userId="S::l00173257@atu.ie::c4ce40ee-d4a9-4522-9be1-a4749c9765e9" providerId="AD" clId="Web-{B059112E-6E6F-1BA8-A863-6D19CD237165}" dt="2024-12-09T18:14:18.654" v="319" actId="14100"/>
          <ac:picMkLst>
            <pc:docMk/>
            <pc:sldMk cId="871884687" sldId="268"/>
            <ac:picMk id="7" creationId="{C7A5AF8A-91B7-32FE-FACE-E7F44A973D27}"/>
          </ac:picMkLst>
        </pc:picChg>
      </pc:sldChg>
      <pc:sldChg chg="addSp modSp new mod modClrScheme chgLayout">
        <pc:chgData name="Brian Carlin - STUDENT" userId="S::l00173257@atu.ie::c4ce40ee-d4a9-4522-9be1-a4749c9765e9" providerId="AD" clId="Web-{B059112E-6E6F-1BA8-A863-6D19CD237165}" dt="2024-12-09T18:23:28.476" v="378" actId="20577"/>
        <pc:sldMkLst>
          <pc:docMk/>
          <pc:sldMk cId="2268314604" sldId="269"/>
        </pc:sldMkLst>
        <pc:spChg chg="mod">
          <ac:chgData name="Brian Carlin - STUDENT" userId="S::l00173257@atu.ie::c4ce40ee-d4a9-4522-9be1-a4749c9765e9" providerId="AD" clId="Web-{B059112E-6E6F-1BA8-A863-6D19CD237165}" dt="2024-12-09T18:23:28.476" v="378" actId="20577"/>
          <ac:spMkLst>
            <pc:docMk/>
            <pc:sldMk cId="2268314604" sldId="269"/>
            <ac:spMk id="2" creationId="{C359CEF2-ABF9-CF37-24A9-2A1AC46CBCA3}"/>
          </ac:spMkLst>
        </pc:spChg>
        <pc:spChg chg="mod">
          <ac:chgData name="Brian Carlin - STUDENT" userId="S::l00173257@atu.ie::c4ce40ee-d4a9-4522-9be1-a4749c9765e9" providerId="AD" clId="Web-{B059112E-6E6F-1BA8-A863-6D19CD237165}" dt="2024-12-09T18:19:40.191" v="347"/>
          <ac:spMkLst>
            <pc:docMk/>
            <pc:sldMk cId="2268314604" sldId="269"/>
            <ac:spMk id="3" creationId="{2393EB57-421C-8862-7C97-24132B899962}"/>
          </ac:spMkLst>
        </pc:spChg>
        <pc:spChg chg="mod">
          <ac:chgData name="Brian Carlin - STUDENT" userId="S::l00173257@atu.ie::c4ce40ee-d4a9-4522-9be1-a4749c9765e9" providerId="AD" clId="Web-{B059112E-6E6F-1BA8-A863-6D19CD237165}" dt="2024-12-09T18:19:40.191" v="347"/>
          <ac:spMkLst>
            <pc:docMk/>
            <pc:sldMk cId="2268314604" sldId="269"/>
            <ac:spMk id="4" creationId="{219F155B-A6F5-145A-1A87-BF94688556D4}"/>
          </ac:spMkLst>
        </pc:spChg>
        <pc:spChg chg="mod">
          <ac:chgData name="Brian Carlin - STUDENT" userId="S::l00173257@atu.ie::c4ce40ee-d4a9-4522-9be1-a4749c9765e9" providerId="AD" clId="Web-{B059112E-6E6F-1BA8-A863-6D19CD237165}" dt="2024-12-09T18:19:40.191" v="347"/>
          <ac:spMkLst>
            <pc:docMk/>
            <pc:sldMk cId="2268314604" sldId="269"/>
            <ac:spMk id="5" creationId="{1FA58B2C-318E-6524-F90C-1FBC9F045467}"/>
          </ac:spMkLst>
        </pc:spChg>
        <pc:spChg chg="mod">
          <ac:chgData name="Brian Carlin - STUDENT" userId="S::l00173257@atu.ie::c4ce40ee-d4a9-4522-9be1-a4749c9765e9" providerId="AD" clId="Web-{B059112E-6E6F-1BA8-A863-6D19CD237165}" dt="2024-12-09T18:19:40.191" v="347"/>
          <ac:spMkLst>
            <pc:docMk/>
            <pc:sldMk cId="2268314604" sldId="269"/>
            <ac:spMk id="6" creationId="{95E6BD44-7945-740E-F78E-C2960A4D4C9C}"/>
          </ac:spMkLst>
        </pc:spChg>
        <pc:picChg chg="add mod ord">
          <ac:chgData name="Brian Carlin - STUDENT" userId="S::l00173257@atu.ie::c4ce40ee-d4a9-4522-9be1-a4749c9765e9" providerId="AD" clId="Web-{B059112E-6E6F-1BA8-A863-6D19CD237165}" dt="2024-12-09T18:19:40.191" v="347"/>
          <ac:picMkLst>
            <pc:docMk/>
            <pc:sldMk cId="2268314604" sldId="269"/>
            <ac:picMk id="7" creationId="{63875729-2E86-89C1-9F96-97C7E235D7CB}"/>
          </ac:picMkLst>
        </pc:picChg>
      </pc:sldChg>
      <pc:sldChg chg="addSp modSp new mod modClrScheme chgLayout">
        <pc:chgData name="Brian Carlin - STUDENT" userId="S::l00173257@atu.ie::c4ce40ee-d4a9-4522-9be1-a4749c9765e9" providerId="AD" clId="Web-{B059112E-6E6F-1BA8-A863-6D19CD237165}" dt="2024-12-09T18:37:43.928" v="559" actId="1076"/>
        <pc:sldMkLst>
          <pc:docMk/>
          <pc:sldMk cId="1291056009" sldId="270"/>
        </pc:sldMkLst>
        <pc:spChg chg="mod">
          <ac:chgData name="Brian Carlin - STUDENT" userId="S::l00173257@atu.ie::c4ce40ee-d4a9-4522-9be1-a4749c9765e9" providerId="AD" clId="Web-{B059112E-6E6F-1BA8-A863-6D19CD237165}" dt="2024-12-09T18:37:13.599" v="551" actId="1076"/>
          <ac:spMkLst>
            <pc:docMk/>
            <pc:sldMk cId="1291056009" sldId="270"/>
            <ac:spMk id="2" creationId="{267F1A34-F9BE-626D-2932-67784700BA87}"/>
          </ac:spMkLst>
        </pc:spChg>
        <pc:spChg chg="mod">
          <ac:chgData name="Brian Carlin - STUDENT" userId="S::l00173257@atu.ie::c4ce40ee-d4a9-4522-9be1-a4749c9765e9" providerId="AD" clId="Web-{B059112E-6E6F-1BA8-A863-6D19CD237165}" dt="2024-12-09T18:37:43.928" v="559" actId="1076"/>
          <ac:spMkLst>
            <pc:docMk/>
            <pc:sldMk cId="1291056009" sldId="270"/>
            <ac:spMk id="3" creationId="{C4A8BF2D-FE8B-0007-AC35-F0370A03B1A7}"/>
          </ac:spMkLst>
        </pc:spChg>
        <pc:spChg chg="mod">
          <ac:chgData name="Brian Carlin - STUDENT" userId="S::l00173257@atu.ie::c4ce40ee-d4a9-4522-9be1-a4749c9765e9" providerId="AD" clId="Web-{B059112E-6E6F-1BA8-A863-6D19CD237165}" dt="2024-12-09T18:36:55.146" v="548"/>
          <ac:spMkLst>
            <pc:docMk/>
            <pc:sldMk cId="1291056009" sldId="270"/>
            <ac:spMk id="4" creationId="{6A5B394E-1DC2-F9CB-65BE-444735A27A6E}"/>
          </ac:spMkLst>
        </pc:spChg>
        <pc:spChg chg="mod">
          <ac:chgData name="Brian Carlin - STUDENT" userId="S::l00173257@atu.ie::c4ce40ee-d4a9-4522-9be1-a4749c9765e9" providerId="AD" clId="Web-{B059112E-6E6F-1BA8-A863-6D19CD237165}" dt="2024-12-09T18:36:55.146" v="548"/>
          <ac:spMkLst>
            <pc:docMk/>
            <pc:sldMk cId="1291056009" sldId="270"/>
            <ac:spMk id="5" creationId="{80090E71-39CD-C5CB-1F9F-8607F7E4F6D0}"/>
          </ac:spMkLst>
        </pc:spChg>
        <pc:spChg chg="mod">
          <ac:chgData name="Brian Carlin - STUDENT" userId="S::l00173257@atu.ie::c4ce40ee-d4a9-4522-9be1-a4749c9765e9" providerId="AD" clId="Web-{B059112E-6E6F-1BA8-A863-6D19CD237165}" dt="2024-12-09T18:36:55.146" v="548"/>
          <ac:spMkLst>
            <pc:docMk/>
            <pc:sldMk cId="1291056009" sldId="270"/>
            <ac:spMk id="6" creationId="{8CED7E5B-311C-BE50-AD0D-384870BBD2CA}"/>
          </ac:spMkLst>
        </pc:spChg>
        <pc:picChg chg="add mod ord">
          <ac:chgData name="Brian Carlin - STUDENT" userId="S::l00173257@atu.ie::c4ce40ee-d4a9-4522-9be1-a4749c9765e9" providerId="AD" clId="Web-{B059112E-6E6F-1BA8-A863-6D19CD237165}" dt="2024-12-09T18:37:20.537" v="553" actId="1076"/>
          <ac:picMkLst>
            <pc:docMk/>
            <pc:sldMk cId="1291056009" sldId="270"/>
            <ac:picMk id="7" creationId="{9D600879-073D-BEEF-CF91-4AE267310604}"/>
          </ac:picMkLst>
        </pc:picChg>
      </pc:sldChg>
      <pc:sldChg chg="addSp modSp new mod modClrScheme chgLayout">
        <pc:chgData name="Brian Carlin - STUDENT" userId="S::l00173257@atu.ie::c4ce40ee-d4a9-4522-9be1-a4749c9765e9" providerId="AD" clId="Web-{B059112E-6E6F-1BA8-A863-6D19CD237165}" dt="2024-12-09T18:38:56.085" v="579" actId="20577"/>
        <pc:sldMkLst>
          <pc:docMk/>
          <pc:sldMk cId="1911540372" sldId="271"/>
        </pc:sldMkLst>
        <pc:spChg chg="mod">
          <ac:chgData name="Brian Carlin - STUDENT" userId="S::l00173257@atu.ie::c4ce40ee-d4a9-4522-9be1-a4749c9765e9" providerId="AD" clId="Web-{B059112E-6E6F-1BA8-A863-6D19CD237165}" dt="2024-12-09T18:38:23.679" v="564"/>
          <ac:spMkLst>
            <pc:docMk/>
            <pc:sldMk cId="1911540372" sldId="271"/>
            <ac:spMk id="2" creationId="{F272B3AA-B7CF-3E94-4BD6-0AE4B01AA4B9}"/>
          </ac:spMkLst>
        </pc:spChg>
        <pc:spChg chg="mod">
          <ac:chgData name="Brian Carlin - STUDENT" userId="S::l00173257@atu.ie::c4ce40ee-d4a9-4522-9be1-a4749c9765e9" providerId="AD" clId="Web-{B059112E-6E6F-1BA8-A863-6D19CD237165}" dt="2024-12-09T18:38:56.085" v="579" actId="20577"/>
          <ac:spMkLst>
            <pc:docMk/>
            <pc:sldMk cId="1911540372" sldId="271"/>
            <ac:spMk id="3" creationId="{751C4D60-4803-8C06-5A20-6A8835F92621}"/>
          </ac:spMkLst>
        </pc:spChg>
        <pc:spChg chg="mod">
          <ac:chgData name="Brian Carlin - STUDENT" userId="S::l00173257@atu.ie::c4ce40ee-d4a9-4522-9be1-a4749c9765e9" providerId="AD" clId="Web-{B059112E-6E6F-1BA8-A863-6D19CD237165}" dt="2024-12-09T18:38:23.679" v="564"/>
          <ac:spMkLst>
            <pc:docMk/>
            <pc:sldMk cId="1911540372" sldId="271"/>
            <ac:spMk id="4" creationId="{C5D27DA8-3D2E-8E3F-2C42-2010F439DBA3}"/>
          </ac:spMkLst>
        </pc:spChg>
        <pc:spChg chg="mod">
          <ac:chgData name="Brian Carlin - STUDENT" userId="S::l00173257@atu.ie::c4ce40ee-d4a9-4522-9be1-a4749c9765e9" providerId="AD" clId="Web-{B059112E-6E6F-1BA8-A863-6D19CD237165}" dt="2024-12-09T18:38:23.679" v="564"/>
          <ac:spMkLst>
            <pc:docMk/>
            <pc:sldMk cId="1911540372" sldId="271"/>
            <ac:spMk id="5" creationId="{249AE8F6-3749-EA27-07EB-44B6F4DC6DA6}"/>
          </ac:spMkLst>
        </pc:spChg>
        <pc:spChg chg="mod">
          <ac:chgData name="Brian Carlin - STUDENT" userId="S::l00173257@atu.ie::c4ce40ee-d4a9-4522-9be1-a4749c9765e9" providerId="AD" clId="Web-{B059112E-6E6F-1BA8-A863-6D19CD237165}" dt="2024-12-09T18:38:23.679" v="564"/>
          <ac:spMkLst>
            <pc:docMk/>
            <pc:sldMk cId="1911540372" sldId="271"/>
            <ac:spMk id="6" creationId="{C59B9710-A9E4-565E-E675-5515D739C065}"/>
          </ac:spMkLst>
        </pc:spChg>
        <pc:picChg chg="add">
          <ac:chgData name="Brian Carlin - STUDENT" userId="S::l00173257@atu.ie::c4ce40ee-d4a9-4522-9be1-a4749c9765e9" providerId="AD" clId="Web-{B059112E-6E6F-1BA8-A863-6D19CD237165}" dt="2024-12-09T18:38:23.679" v="564"/>
          <ac:picMkLst>
            <pc:docMk/>
            <pc:sldMk cId="1911540372" sldId="271"/>
            <ac:picMk id="8" creationId="{434E5577-FF31-78E4-6EC4-DB8C0942666B}"/>
          </ac:picMkLst>
        </pc:picChg>
      </pc:sldChg>
      <pc:sldChg chg="addSp delSp modSp new mod modClrScheme chgLayout">
        <pc:chgData name="Brian Carlin - STUDENT" userId="S::l00173257@atu.ie::c4ce40ee-d4a9-4522-9be1-a4749c9765e9" providerId="AD" clId="Web-{B059112E-6E6F-1BA8-A863-6D19CD237165}" dt="2024-12-09T18:39:40.211" v="585" actId="14100"/>
        <pc:sldMkLst>
          <pc:docMk/>
          <pc:sldMk cId="3280430672" sldId="276"/>
        </pc:sldMkLst>
        <pc:spChg chg="mod">
          <ac:chgData name="Brian Carlin - STUDENT" userId="S::l00173257@atu.ie::c4ce40ee-d4a9-4522-9be1-a4749c9765e9" providerId="AD" clId="Web-{B059112E-6E6F-1BA8-A863-6D19CD237165}" dt="2024-12-09T18:39:29.445" v="583" actId="1076"/>
          <ac:spMkLst>
            <pc:docMk/>
            <pc:sldMk cId="3280430672" sldId="276"/>
            <ac:spMk id="2" creationId="{DBB68B3D-BDBD-A754-2245-FA87AAEDDDB0}"/>
          </ac:spMkLst>
        </pc:spChg>
        <pc:spChg chg="del">
          <ac:chgData name="Brian Carlin - STUDENT" userId="S::l00173257@atu.ie::c4ce40ee-d4a9-4522-9be1-a4749c9765e9" providerId="AD" clId="Web-{B059112E-6E6F-1BA8-A863-6D19CD237165}" dt="2024-12-09T18:25:42.947" v="408"/>
          <ac:spMkLst>
            <pc:docMk/>
            <pc:sldMk cId="3280430672" sldId="276"/>
            <ac:spMk id="3" creationId="{7FC0EBF8-FE12-7509-F82F-BC40CDF4E61B}"/>
          </ac:spMkLst>
        </pc:spChg>
        <pc:spChg chg="mod">
          <ac:chgData name="Brian Carlin - STUDENT" userId="S::l00173257@atu.ie::c4ce40ee-d4a9-4522-9be1-a4749c9765e9" providerId="AD" clId="Web-{B059112E-6E6F-1BA8-A863-6D19CD237165}" dt="2024-12-09T18:28:44.325" v="434"/>
          <ac:spMkLst>
            <pc:docMk/>
            <pc:sldMk cId="3280430672" sldId="276"/>
            <ac:spMk id="4" creationId="{9B7A354B-1F3F-E348-5384-4357AA5775C9}"/>
          </ac:spMkLst>
        </pc:spChg>
        <pc:spChg chg="mod">
          <ac:chgData name="Brian Carlin - STUDENT" userId="S::l00173257@atu.ie::c4ce40ee-d4a9-4522-9be1-a4749c9765e9" providerId="AD" clId="Web-{B059112E-6E6F-1BA8-A863-6D19CD237165}" dt="2024-12-09T18:28:44.325" v="434"/>
          <ac:spMkLst>
            <pc:docMk/>
            <pc:sldMk cId="3280430672" sldId="276"/>
            <ac:spMk id="5" creationId="{EA3749F1-CF0F-4019-B702-BBA9E9A888E8}"/>
          </ac:spMkLst>
        </pc:spChg>
        <pc:spChg chg="mod">
          <ac:chgData name="Brian Carlin - STUDENT" userId="S::l00173257@atu.ie::c4ce40ee-d4a9-4522-9be1-a4749c9765e9" providerId="AD" clId="Web-{B059112E-6E6F-1BA8-A863-6D19CD237165}" dt="2024-12-09T18:28:44.325" v="434"/>
          <ac:spMkLst>
            <pc:docMk/>
            <pc:sldMk cId="3280430672" sldId="276"/>
            <ac:spMk id="6" creationId="{69BC424F-D8E6-C31D-2FC0-F5D150C3A0F7}"/>
          </ac:spMkLst>
        </pc:spChg>
        <pc:spChg chg="add del mod">
          <ac:chgData name="Brian Carlin - STUDENT" userId="S::l00173257@atu.ie::c4ce40ee-d4a9-4522-9be1-a4749c9765e9" providerId="AD" clId="Web-{B059112E-6E6F-1BA8-A863-6D19CD237165}" dt="2024-12-09T18:26:45.354" v="415"/>
          <ac:spMkLst>
            <pc:docMk/>
            <pc:sldMk cId="3280430672" sldId="276"/>
            <ac:spMk id="10" creationId="{CBDEE037-BB62-FCCF-F482-1AE76095B2E4}"/>
          </ac:spMkLst>
        </pc:spChg>
        <pc:spChg chg="add del mod">
          <ac:chgData name="Brian Carlin - STUDENT" userId="S::l00173257@atu.ie::c4ce40ee-d4a9-4522-9be1-a4749c9765e9" providerId="AD" clId="Web-{B059112E-6E6F-1BA8-A863-6D19CD237165}" dt="2024-12-09T18:26:37.135" v="413"/>
          <ac:spMkLst>
            <pc:docMk/>
            <pc:sldMk cId="3280430672" sldId="276"/>
            <ac:spMk id="12" creationId="{0B894B89-819A-E872-39D3-58912DEEE8AA}"/>
          </ac:spMkLst>
        </pc:spChg>
        <pc:spChg chg="add del mod">
          <ac:chgData name="Brian Carlin - STUDENT" userId="S::l00173257@atu.ie::c4ce40ee-d4a9-4522-9be1-a4749c9765e9" providerId="AD" clId="Web-{B059112E-6E6F-1BA8-A863-6D19CD237165}" dt="2024-12-09T18:28:41.403" v="431"/>
          <ac:spMkLst>
            <pc:docMk/>
            <pc:sldMk cId="3280430672" sldId="276"/>
            <ac:spMk id="13" creationId="{400C8F7B-8DD5-435F-7B6C-FCC2CA743C6D}"/>
          </ac:spMkLst>
        </pc:spChg>
        <pc:spChg chg="add del mod">
          <ac:chgData name="Brian Carlin - STUDENT" userId="S::l00173257@atu.ie::c4ce40ee-d4a9-4522-9be1-a4749c9765e9" providerId="AD" clId="Web-{B059112E-6E6F-1BA8-A863-6D19CD237165}" dt="2024-12-09T18:28:44.309" v="433"/>
          <ac:spMkLst>
            <pc:docMk/>
            <pc:sldMk cId="3280430672" sldId="276"/>
            <ac:spMk id="15" creationId="{27152EA8-6650-7299-7CE6-95003580CD3E}"/>
          </ac:spMkLst>
        </pc:spChg>
        <pc:spChg chg="add del mod">
          <ac:chgData name="Brian Carlin - STUDENT" userId="S::l00173257@atu.ie::c4ce40ee-d4a9-4522-9be1-a4749c9765e9" providerId="AD" clId="Web-{B059112E-6E6F-1BA8-A863-6D19CD237165}" dt="2024-12-09T18:30:02.342" v="443"/>
          <ac:spMkLst>
            <pc:docMk/>
            <pc:sldMk cId="3280430672" sldId="276"/>
            <ac:spMk id="17" creationId="{400C8F7B-8DD5-435F-7B6C-FCC2CA743C6D}"/>
          </ac:spMkLst>
        </pc:spChg>
        <pc:picChg chg="add del mod ord">
          <ac:chgData name="Brian Carlin - STUDENT" userId="S::l00173257@atu.ie::c4ce40ee-d4a9-4522-9be1-a4749c9765e9" providerId="AD" clId="Web-{B059112E-6E6F-1BA8-A863-6D19CD237165}" dt="2024-12-09T18:26:40.495" v="414"/>
          <ac:picMkLst>
            <pc:docMk/>
            <pc:sldMk cId="3280430672" sldId="276"/>
            <ac:picMk id="7" creationId="{88A2F710-ADAA-97A6-C245-BB09BD0D372D}"/>
          </ac:picMkLst>
        </pc:picChg>
        <pc:picChg chg="add mod ord">
          <ac:chgData name="Brian Carlin - STUDENT" userId="S::l00173257@atu.ie::c4ce40ee-d4a9-4522-9be1-a4749c9765e9" providerId="AD" clId="Web-{B059112E-6E6F-1BA8-A863-6D19CD237165}" dt="2024-12-09T18:39:32.430" v="584" actId="14100"/>
          <ac:picMkLst>
            <pc:docMk/>
            <pc:sldMk cId="3280430672" sldId="276"/>
            <ac:picMk id="8" creationId="{9BDA2862-92FA-D499-6CD2-FA97F88F0914}"/>
          </ac:picMkLst>
        </pc:picChg>
        <pc:picChg chg="add mod">
          <ac:chgData name="Brian Carlin - STUDENT" userId="S::l00173257@atu.ie::c4ce40ee-d4a9-4522-9be1-a4749c9765e9" providerId="AD" clId="Web-{B059112E-6E6F-1BA8-A863-6D19CD237165}" dt="2024-12-09T18:39:40.211" v="585" actId="14100"/>
          <ac:picMkLst>
            <pc:docMk/>
            <pc:sldMk cId="3280430672" sldId="276"/>
            <ac:picMk id="11" creationId="{4F131A4B-1D69-6E24-07EB-C6A7F2121F84}"/>
          </ac:picMkLst>
        </pc:picChg>
      </pc:sldChg>
    </pc:docChg>
  </pc:docChgLst>
  <pc:docChgLst>
    <pc:chgData name="Michal Kubisiak - STUDENT" userId="87f05813-18ed-48a8-ad21-624eb660c1d4" providerId="ADAL" clId="{DC14E78D-A0FF-8846-83B1-E3A3ACD305EC}"/>
    <pc:docChg chg="modSld">
      <pc:chgData name="Michal Kubisiak - STUDENT" userId="87f05813-18ed-48a8-ad21-624eb660c1d4" providerId="ADAL" clId="{DC14E78D-A0FF-8846-83B1-E3A3ACD305EC}" dt="2024-12-09T22:02:59.541" v="5" actId="1076"/>
      <pc:docMkLst>
        <pc:docMk/>
      </pc:docMkLst>
      <pc:sldChg chg="addSp modSp">
        <pc:chgData name="Michal Kubisiak - STUDENT" userId="87f05813-18ed-48a8-ad21-624eb660c1d4" providerId="ADAL" clId="{DC14E78D-A0FF-8846-83B1-E3A3ACD305EC}" dt="2024-12-09T22:02:59.541" v="5" actId="1076"/>
        <pc:sldMkLst>
          <pc:docMk/>
          <pc:sldMk cId="4155980055" sldId="256"/>
        </pc:sldMkLst>
        <pc:picChg chg="add mod">
          <ac:chgData name="Michal Kubisiak - STUDENT" userId="87f05813-18ed-48a8-ad21-624eb660c1d4" providerId="ADAL" clId="{DC14E78D-A0FF-8846-83B1-E3A3ACD305EC}" dt="2024-12-09T22:02:59.541" v="5" actId="1076"/>
          <ac:picMkLst>
            <pc:docMk/>
            <pc:sldMk cId="4155980055" sldId="256"/>
            <ac:picMk id="3" creationId="{A6600C02-BF6D-7D56-56C8-6C83FF783F8E}"/>
          </ac:picMkLst>
        </pc:picChg>
      </pc:sldChg>
    </pc:docChg>
  </pc:docChgLst>
  <pc:docChgLst>
    <pc:chgData name="Oisin Gibson - STUDENT" userId="S::l00172671@atu.ie::ed51d723-880b-49b1-825d-dc1bedda07ba" providerId="AD" clId="Web-{21C1A52B-F059-C315-CCDD-571B8A42C0F8}"/>
    <pc:docChg chg="addSld delSld modSld sldOrd">
      <pc:chgData name="Oisin Gibson - STUDENT" userId="S::l00172671@atu.ie::ed51d723-880b-49b1-825d-dc1bedda07ba" providerId="AD" clId="Web-{21C1A52B-F059-C315-CCDD-571B8A42C0F8}" dt="2024-12-09T22:51:33.049" v="68"/>
      <pc:docMkLst>
        <pc:docMk/>
      </pc:docMkLst>
      <pc:sldChg chg="modSp">
        <pc:chgData name="Oisin Gibson - STUDENT" userId="S::l00172671@atu.ie::ed51d723-880b-49b1-825d-dc1bedda07ba" providerId="AD" clId="Web-{21C1A52B-F059-C315-CCDD-571B8A42C0F8}" dt="2024-12-09T21:30:28.665" v="51" actId="20577"/>
        <pc:sldMkLst>
          <pc:docMk/>
          <pc:sldMk cId="4212008604" sldId="263"/>
        </pc:sldMkLst>
        <pc:spChg chg="mod">
          <ac:chgData name="Oisin Gibson - STUDENT" userId="S::l00172671@atu.ie::ed51d723-880b-49b1-825d-dc1bedda07ba" providerId="AD" clId="Web-{21C1A52B-F059-C315-CCDD-571B8A42C0F8}" dt="2024-12-09T21:30:28.665" v="51" actId="20577"/>
          <ac:spMkLst>
            <pc:docMk/>
            <pc:sldMk cId="4212008604" sldId="263"/>
            <ac:spMk id="3" creationId="{A08D0E3C-7AD4-4618-7041-CAEE0E016569}"/>
          </ac:spMkLst>
        </pc:spChg>
      </pc:sldChg>
      <pc:sldChg chg="modSp">
        <pc:chgData name="Oisin Gibson - STUDENT" userId="S::l00172671@atu.ie::ed51d723-880b-49b1-825d-dc1bedda07ba" providerId="AD" clId="Web-{21C1A52B-F059-C315-CCDD-571B8A42C0F8}" dt="2024-12-09T21:30:41.790" v="55" actId="20577"/>
        <pc:sldMkLst>
          <pc:docMk/>
          <pc:sldMk cId="930271408" sldId="272"/>
        </pc:sldMkLst>
        <pc:spChg chg="mod">
          <ac:chgData name="Oisin Gibson - STUDENT" userId="S::l00172671@atu.ie::ed51d723-880b-49b1-825d-dc1bedda07ba" providerId="AD" clId="Web-{21C1A52B-F059-C315-CCDD-571B8A42C0F8}" dt="2024-12-09T21:30:41.790" v="55" actId="20577"/>
          <ac:spMkLst>
            <pc:docMk/>
            <pc:sldMk cId="930271408" sldId="272"/>
            <ac:spMk id="4" creationId="{7B17A54F-777D-3674-9EEE-D4BAE2A0AC4F}"/>
          </ac:spMkLst>
        </pc:spChg>
      </pc:sldChg>
      <pc:sldChg chg="modSp">
        <pc:chgData name="Oisin Gibson - STUDENT" userId="S::l00172671@atu.ie::ed51d723-880b-49b1-825d-dc1bedda07ba" providerId="AD" clId="Web-{21C1A52B-F059-C315-CCDD-571B8A42C0F8}" dt="2024-12-09T21:31:38.994" v="61" actId="20577"/>
        <pc:sldMkLst>
          <pc:docMk/>
          <pc:sldMk cId="865222383" sldId="277"/>
        </pc:sldMkLst>
        <pc:spChg chg="mod">
          <ac:chgData name="Oisin Gibson - STUDENT" userId="S::l00172671@atu.ie::ed51d723-880b-49b1-825d-dc1bedda07ba" providerId="AD" clId="Web-{21C1A52B-F059-C315-CCDD-571B8A42C0F8}" dt="2024-12-09T21:31:38.994" v="61" actId="20577"/>
          <ac:spMkLst>
            <pc:docMk/>
            <pc:sldMk cId="865222383" sldId="277"/>
            <ac:spMk id="4" creationId="{8EEC917E-CA21-E6C0-6651-01EE7393FA0E}"/>
          </ac:spMkLst>
        </pc:spChg>
      </pc:sldChg>
      <pc:sldChg chg="modSp del">
        <pc:chgData name="Oisin Gibson - STUDENT" userId="S::l00172671@atu.ie::ed51d723-880b-49b1-825d-dc1bedda07ba" providerId="AD" clId="Web-{21C1A52B-F059-C315-CCDD-571B8A42C0F8}" dt="2024-12-09T22:33:37.293" v="64"/>
        <pc:sldMkLst>
          <pc:docMk/>
          <pc:sldMk cId="430404192" sldId="278"/>
        </pc:sldMkLst>
        <pc:spChg chg="mod">
          <ac:chgData name="Oisin Gibson - STUDENT" userId="S::l00172671@atu.ie::ed51d723-880b-49b1-825d-dc1bedda07ba" providerId="AD" clId="Web-{21C1A52B-F059-C315-CCDD-571B8A42C0F8}" dt="2024-12-09T21:31:49.401" v="62" actId="20577"/>
          <ac:spMkLst>
            <pc:docMk/>
            <pc:sldMk cId="430404192" sldId="278"/>
            <ac:spMk id="3" creationId="{5770C31B-903A-0878-80FF-D569DD7CAD5F}"/>
          </ac:spMkLst>
        </pc:spChg>
      </pc:sldChg>
      <pc:sldChg chg="modSp">
        <pc:chgData name="Oisin Gibson - STUDENT" userId="S::l00172671@atu.ie::ed51d723-880b-49b1-825d-dc1bedda07ba" providerId="AD" clId="Web-{21C1A52B-F059-C315-CCDD-571B8A42C0F8}" dt="2024-12-09T21:30:59.509" v="58" actId="20577"/>
        <pc:sldMkLst>
          <pc:docMk/>
          <pc:sldMk cId="2742790987" sldId="279"/>
        </pc:sldMkLst>
        <pc:spChg chg="mod">
          <ac:chgData name="Oisin Gibson - STUDENT" userId="S::l00172671@atu.ie::ed51d723-880b-49b1-825d-dc1bedda07ba" providerId="AD" clId="Web-{21C1A52B-F059-C315-CCDD-571B8A42C0F8}" dt="2024-12-09T21:30:59.509" v="58" actId="20577"/>
          <ac:spMkLst>
            <pc:docMk/>
            <pc:sldMk cId="2742790987" sldId="279"/>
            <ac:spMk id="4" creationId="{EA8C7B9B-6843-227C-8311-21056F2D12CB}"/>
          </ac:spMkLst>
        </pc:spChg>
      </pc:sldChg>
      <pc:sldChg chg="modSp">
        <pc:chgData name="Oisin Gibson - STUDENT" userId="S::l00172671@atu.ie::ed51d723-880b-49b1-825d-dc1bedda07ba" providerId="AD" clId="Web-{21C1A52B-F059-C315-CCDD-571B8A42C0F8}" dt="2024-12-09T20:32:22.761" v="24" actId="20577"/>
        <pc:sldMkLst>
          <pc:docMk/>
          <pc:sldMk cId="41864977" sldId="282"/>
        </pc:sldMkLst>
        <pc:spChg chg="mod">
          <ac:chgData name="Oisin Gibson - STUDENT" userId="S::l00172671@atu.ie::ed51d723-880b-49b1-825d-dc1bedda07ba" providerId="AD" clId="Web-{21C1A52B-F059-C315-CCDD-571B8A42C0F8}" dt="2024-12-09T20:32:22.761" v="24" actId="20577"/>
          <ac:spMkLst>
            <pc:docMk/>
            <pc:sldMk cId="41864977" sldId="282"/>
            <ac:spMk id="4" creationId="{C3C25E9C-6B2E-D7B1-4DBC-F89CACB2223C}"/>
          </ac:spMkLst>
        </pc:spChg>
      </pc:sldChg>
      <pc:sldChg chg="ord">
        <pc:chgData name="Oisin Gibson - STUDENT" userId="S::l00172671@atu.ie::ed51d723-880b-49b1-825d-dc1bedda07ba" providerId="AD" clId="Web-{21C1A52B-F059-C315-CCDD-571B8A42C0F8}" dt="2024-12-09T22:49:58.749" v="65"/>
        <pc:sldMkLst>
          <pc:docMk/>
          <pc:sldMk cId="2761515534" sldId="285"/>
        </pc:sldMkLst>
      </pc:sldChg>
      <pc:sldChg chg="ord">
        <pc:chgData name="Oisin Gibson - STUDENT" userId="S::l00172671@atu.ie::ed51d723-880b-49b1-825d-dc1bedda07ba" providerId="AD" clId="Web-{21C1A52B-F059-C315-CCDD-571B8A42C0F8}" dt="2024-12-09T22:50:08.421" v="66"/>
        <pc:sldMkLst>
          <pc:docMk/>
          <pc:sldMk cId="1753655849" sldId="286"/>
        </pc:sldMkLst>
      </pc:sldChg>
      <pc:sldChg chg="addSp delSp modSp new mod modClrScheme chgLayout">
        <pc:chgData name="Oisin Gibson - STUDENT" userId="S::l00172671@atu.ie::ed51d723-880b-49b1-825d-dc1bedda07ba" providerId="AD" clId="Web-{21C1A52B-F059-C315-CCDD-571B8A42C0F8}" dt="2024-12-09T21:40:29.708" v="63" actId="20577"/>
        <pc:sldMkLst>
          <pc:docMk/>
          <pc:sldMk cId="3112252166" sldId="287"/>
        </pc:sldMkLst>
        <pc:spChg chg="mod ord">
          <ac:chgData name="Oisin Gibson - STUDENT" userId="S::l00172671@atu.ie::ed51d723-880b-49b1-825d-dc1bedda07ba" providerId="AD" clId="Web-{21C1A52B-F059-C315-CCDD-571B8A42C0F8}" dt="2024-12-09T20:28:43.043" v="19" actId="20577"/>
          <ac:spMkLst>
            <pc:docMk/>
            <pc:sldMk cId="3112252166" sldId="287"/>
            <ac:spMk id="2" creationId="{D4F647DB-DD4A-57A5-8A45-098E332C6F85}"/>
          </ac:spMkLst>
        </pc:spChg>
        <pc:spChg chg="mod ord">
          <ac:chgData name="Oisin Gibson - STUDENT" userId="S::l00172671@atu.ie::ed51d723-880b-49b1-825d-dc1bedda07ba" providerId="AD" clId="Web-{21C1A52B-F059-C315-CCDD-571B8A42C0F8}" dt="2024-12-09T21:40:29.708" v="63" actId="20577"/>
          <ac:spMkLst>
            <pc:docMk/>
            <pc:sldMk cId="3112252166" sldId="287"/>
            <ac:spMk id="3" creationId="{8DFACBD0-A8F3-DC24-5E8F-78B8887266DE}"/>
          </ac:spMkLst>
        </pc:spChg>
        <pc:spChg chg="mod ord">
          <ac:chgData name="Oisin Gibson - STUDENT" userId="S::l00172671@atu.ie::ed51d723-880b-49b1-825d-dc1bedda07ba" providerId="AD" clId="Web-{21C1A52B-F059-C315-CCDD-571B8A42C0F8}" dt="2024-12-09T20:28:32.480" v="18"/>
          <ac:spMkLst>
            <pc:docMk/>
            <pc:sldMk cId="3112252166" sldId="287"/>
            <ac:spMk id="4" creationId="{E5A68165-EBCB-69CE-6F20-F2129652F087}"/>
          </ac:spMkLst>
        </pc:spChg>
        <pc:spChg chg="mod ord">
          <ac:chgData name="Oisin Gibson - STUDENT" userId="S::l00172671@atu.ie::ed51d723-880b-49b1-825d-dc1bedda07ba" providerId="AD" clId="Web-{21C1A52B-F059-C315-CCDD-571B8A42C0F8}" dt="2024-12-09T20:28:32.480" v="18"/>
          <ac:spMkLst>
            <pc:docMk/>
            <pc:sldMk cId="3112252166" sldId="287"/>
            <ac:spMk id="5" creationId="{653DF4C9-8EF0-C5A7-FF47-0E4570A75153}"/>
          </ac:spMkLst>
        </pc:spChg>
        <pc:spChg chg="mod ord">
          <ac:chgData name="Oisin Gibson - STUDENT" userId="S::l00172671@atu.ie::ed51d723-880b-49b1-825d-dc1bedda07ba" providerId="AD" clId="Web-{21C1A52B-F059-C315-CCDD-571B8A42C0F8}" dt="2024-12-09T20:28:32.480" v="18"/>
          <ac:spMkLst>
            <pc:docMk/>
            <pc:sldMk cId="3112252166" sldId="287"/>
            <ac:spMk id="6" creationId="{03787A83-DFE9-839F-8BB2-56B2848EECD2}"/>
          </ac:spMkLst>
        </pc:spChg>
        <pc:spChg chg="add del mod ord">
          <ac:chgData name="Oisin Gibson - STUDENT" userId="S::l00172671@atu.ie::ed51d723-880b-49b1-825d-dc1bedda07ba" providerId="AD" clId="Web-{21C1A52B-F059-C315-CCDD-571B8A42C0F8}" dt="2024-12-09T20:28:29.917" v="17"/>
          <ac:spMkLst>
            <pc:docMk/>
            <pc:sldMk cId="3112252166" sldId="287"/>
            <ac:spMk id="7" creationId="{A952CCF4-FF43-208D-733F-EA6BC23C1BEC}"/>
          </ac:spMkLst>
        </pc:spChg>
        <pc:picChg chg="add mod ord">
          <ac:chgData name="Oisin Gibson - STUDENT" userId="S::l00172671@atu.ie::ed51d723-880b-49b1-825d-dc1bedda07ba" providerId="AD" clId="Web-{21C1A52B-F059-C315-CCDD-571B8A42C0F8}" dt="2024-12-09T20:28:32.480" v="18"/>
          <ac:picMkLst>
            <pc:docMk/>
            <pc:sldMk cId="3112252166" sldId="287"/>
            <ac:picMk id="8" creationId="{314B1E55-9ABF-784B-D887-4E088B5F379A}"/>
          </ac:picMkLst>
        </pc:picChg>
      </pc:sldChg>
      <pc:sldChg chg="ord">
        <pc:chgData name="Oisin Gibson - STUDENT" userId="S::l00172671@atu.ie::ed51d723-880b-49b1-825d-dc1bedda07ba" providerId="AD" clId="Web-{21C1A52B-F059-C315-CCDD-571B8A42C0F8}" dt="2024-12-09T22:50:17.124" v="67"/>
        <pc:sldMkLst>
          <pc:docMk/>
          <pc:sldMk cId="957746224" sldId="288"/>
        </pc:sldMkLst>
      </pc:sldChg>
      <pc:sldChg chg="ord">
        <pc:chgData name="Oisin Gibson - STUDENT" userId="S::l00172671@atu.ie::ed51d723-880b-49b1-825d-dc1bedda07ba" providerId="AD" clId="Web-{21C1A52B-F059-C315-CCDD-571B8A42C0F8}" dt="2024-12-09T22:51:33.049" v="68"/>
        <pc:sldMkLst>
          <pc:docMk/>
          <pc:sldMk cId="2847034968" sldId="289"/>
        </pc:sldMkLst>
      </pc:sldChg>
    </pc:docChg>
  </pc:docChgLst>
  <pc:docChgLst>
    <pc:chgData name="Brian Carlin - STUDENT" userId="S::l00173257@atu.ie::c4ce40ee-d4a9-4522-9be1-a4749c9765e9" providerId="AD" clId="Web-{7B943C57-2BFC-75F5-387B-5A278078ABA2}"/>
    <pc:docChg chg="addSld delSld modSld addMainMaster delMainMaster">
      <pc:chgData name="Brian Carlin - STUDENT" userId="S::l00173257@atu.ie::c4ce40ee-d4a9-4522-9be1-a4749c9765e9" providerId="AD" clId="Web-{7B943C57-2BFC-75F5-387B-5A278078ABA2}" dt="2024-12-10T00:30:29.518" v="477" actId="14100"/>
      <pc:docMkLst>
        <pc:docMk/>
      </pc:docMkLst>
      <pc:sldChg chg="modSp mod modClrScheme chgLayout">
        <pc:chgData name="Brian Carlin - STUDENT" userId="S::l00173257@atu.ie::c4ce40ee-d4a9-4522-9be1-a4749c9765e9" providerId="AD" clId="Web-{7B943C57-2BFC-75F5-387B-5A278078ABA2}" dt="2024-12-10T00:25:58.135" v="461"/>
        <pc:sldMkLst>
          <pc:docMk/>
          <pc:sldMk cId="4155980055" sldId="256"/>
        </pc:sldMkLst>
        <pc:spChg chg="mod ord">
          <ac:chgData name="Brian Carlin - STUDENT" userId="S::l00173257@atu.ie::c4ce40ee-d4a9-4522-9be1-a4749c9765e9" providerId="AD" clId="Web-{7B943C57-2BFC-75F5-387B-5A278078ABA2}" dt="2024-12-10T00:25:58.135" v="461"/>
          <ac:spMkLst>
            <pc:docMk/>
            <pc:sldMk cId="4155980055" sldId="256"/>
            <ac:spMk id="2" creationId="{373E93BA-96E1-DD7E-5ABA-E1B5BC58E634}"/>
          </ac:spMkLst>
        </pc:spChg>
      </pc:sldChg>
      <pc:sldChg chg="modSp mod modClrScheme chgLayout">
        <pc:chgData name="Brian Carlin - STUDENT" userId="S::l00173257@atu.ie::c4ce40ee-d4a9-4522-9be1-a4749c9765e9" providerId="AD" clId="Web-{7B943C57-2BFC-75F5-387B-5A278078ABA2}" dt="2024-12-10T00:25:58.135" v="461"/>
        <pc:sldMkLst>
          <pc:docMk/>
          <pc:sldMk cId="2147243115" sldId="257"/>
        </pc:sldMkLst>
        <pc:spChg chg="mod ord">
          <ac:chgData name="Brian Carlin - STUDENT" userId="S::l00173257@atu.ie::c4ce40ee-d4a9-4522-9be1-a4749c9765e9" providerId="AD" clId="Web-{7B943C57-2BFC-75F5-387B-5A278078ABA2}" dt="2024-12-10T00:25:58.135" v="461"/>
          <ac:spMkLst>
            <pc:docMk/>
            <pc:sldMk cId="2147243115" sldId="257"/>
            <ac:spMk id="2" creationId="{C8567E16-EC69-B283-75A3-54CC2D800D15}"/>
          </ac:spMkLst>
        </pc:spChg>
        <pc:picChg chg="mod ord">
          <ac:chgData name="Brian Carlin - STUDENT" userId="S::l00173257@atu.ie::c4ce40ee-d4a9-4522-9be1-a4749c9765e9" providerId="AD" clId="Web-{7B943C57-2BFC-75F5-387B-5A278078ABA2}" dt="2024-12-10T00:25:58.135" v="461"/>
          <ac:picMkLst>
            <pc:docMk/>
            <pc:sldMk cId="2147243115" sldId="257"/>
            <ac:picMk id="7" creationId="{7ACF7AF9-EFAB-58F1-4E60-9ED8A4F70ED4}"/>
          </ac:picMkLst>
        </pc:picChg>
      </pc:sldChg>
      <pc:sldChg chg="modSp mod modClrScheme chgLayout">
        <pc:chgData name="Brian Carlin - STUDENT" userId="S::l00173257@atu.ie::c4ce40ee-d4a9-4522-9be1-a4749c9765e9" providerId="AD" clId="Web-{7B943C57-2BFC-75F5-387B-5A278078ABA2}" dt="2024-12-10T00:25:58.135" v="461"/>
        <pc:sldMkLst>
          <pc:docMk/>
          <pc:sldMk cId="3969442736" sldId="258"/>
        </pc:sldMkLst>
        <pc:spChg chg="mod ord">
          <ac:chgData name="Brian Carlin - STUDENT" userId="S::l00173257@atu.ie::c4ce40ee-d4a9-4522-9be1-a4749c9765e9" providerId="AD" clId="Web-{7B943C57-2BFC-75F5-387B-5A278078ABA2}" dt="2024-12-10T00:25:58.135" v="461"/>
          <ac:spMkLst>
            <pc:docMk/>
            <pc:sldMk cId="3969442736" sldId="258"/>
            <ac:spMk id="2" creationId="{CB9E50CE-06D1-007C-1522-4DDAB450CC90}"/>
          </ac:spMkLst>
        </pc:spChg>
        <pc:spChg chg="mod ord">
          <ac:chgData name="Brian Carlin - STUDENT" userId="S::l00173257@atu.ie::c4ce40ee-d4a9-4522-9be1-a4749c9765e9" providerId="AD" clId="Web-{7B943C57-2BFC-75F5-387B-5A278078ABA2}" dt="2024-12-10T00:25:58.135" v="461"/>
          <ac:spMkLst>
            <pc:docMk/>
            <pc:sldMk cId="3969442736" sldId="258"/>
            <ac:spMk id="4" creationId="{7454C59B-F796-672A-FE8C-EDFE520CC9F2}"/>
          </ac:spMkLst>
        </pc:spChg>
        <pc:spChg chg="mod ord">
          <ac:chgData name="Brian Carlin - STUDENT" userId="S::l00173257@atu.ie::c4ce40ee-d4a9-4522-9be1-a4749c9765e9" providerId="AD" clId="Web-{7B943C57-2BFC-75F5-387B-5A278078ABA2}" dt="2024-12-10T00:25:58.135" v="461"/>
          <ac:spMkLst>
            <pc:docMk/>
            <pc:sldMk cId="3969442736" sldId="258"/>
            <ac:spMk id="5" creationId="{DC9FD88F-3DE5-1430-7C9C-4F0828ED5F8C}"/>
          </ac:spMkLst>
        </pc:spChg>
        <pc:spChg chg="mod ord">
          <ac:chgData name="Brian Carlin - STUDENT" userId="S::l00173257@atu.ie::c4ce40ee-d4a9-4522-9be1-a4749c9765e9" providerId="AD" clId="Web-{7B943C57-2BFC-75F5-387B-5A278078ABA2}" dt="2024-12-10T00:25:58.135" v="461"/>
          <ac:spMkLst>
            <pc:docMk/>
            <pc:sldMk cId="3969442736" sldId="258"/>
            <ac:spMk id="6" creationId="{4B226F77-3858-8C56-2714-5A23A8628422}"/>
          </ac:spMkLst>
        </pc:spChg>
      </pc:sldChg>
      <pc:sldChg chg="addSp delSp modSp mod modClrScheme chgLayout">
        <pc:chgData name="Brian Carlin - STUDENT" userId="S::l00173257@atu.ie::c4ce40ee-d4a9-4522-9be1-a4749c9765e9" providerId="AD" clId="Web-{7B943C57-2BFC-75F5-387B-5A278078ABA2}" dt="2024-12-10T00:25:58.135" v="461"/>
        <pc:sldMkLst>
          <pc:docMk/>
          <pc:sldMk cId="1498526788" sldId="259"/>
        </pc:sldMkLst>
        <pc:spChg chg="mod ord">
          <ac:chgData name="Brian Carlin - STUDENT" userId="S::l00173257@atu.ie::c4ce40ee-d4a9-4522-9be1-a4749c9765e9" providerId="AD" clId="Web-{7B943C57-2BFC-75F5-387B-5A278078ABA2}" dt="2024-12-10T00:25:58.135" v="461"/>
          <ac:spMkLst>
            <pc:docMk/>
            <pc:sldMk cId="1498526788" sldId="259"/>
            <ac:spMk id="2" creationId="{6DD7131A-B919-BA02-705D-ED84A5599E8C}"/>
          </ac:spMkLst>
        </pc:spChg>
        <pc:spChg chg="mod ord">
          <ac:chgData name="Brian Carlin - STUDENT" userId="S::l00173257@atu.ie::c4ce40ee-d4a9-4522-9be1-a4749c9765e9" providerId="AD" clId="Web-{7B943C57-2BFC-75F5-387B-5A278078ABA2}" dt="2024-12-10T00:25:58.135" v="461"/>
          <ac:spMkLst>
            <pc:docMk/>
            <pc:sldMk cId="1498526788" sldId="259"/>
            <ac:spMk id="3" creationId="{2C6FAF1D-8DAE-0ED8-A570-EE30A914111A}"/>
          </ac:spMkLst>
        </pc:spChg>
        <pc:spChg chg="mod ord">
          <ac:chgData name="Brian Carlin - STUDENT" userId="S::l00173257@atu.ie::c4ce40ee-d4a9-4522-9be1-a4749c9765e9" providerId="AD" clId="Web-{7B943C57-2BFC-75F5-387B-5A278078ABA2}" dt="2024-12-10T00:25:58.135" v="461"/>
          <ac:spMkLst>
            <pc:docMk/>
            <pc:sldMk cId="1498526788" sldId="259"/>
            <ac:spMk id="4" creationId="{1BC47107-ECF6-1775-56F4-495AA351963D}"/>
          </ac:spMkLst>
        </pc:spChg>
        <pc:spChg chg="mod ord">
          <ac:chgData name="Brian Carlin - STUDENT" userId="S::l00173257@atu.ie::c4ce40ee-d4a9-4522-9be1-a4749c9765e9" providerId="AD" clId="Web-{7B943C57-2BFC-75F5-387B-5A278078ABA2}" dt="2024-12-10T00:25:58.135" v="461"/>
          <ac:spMkLst>
            <pc:docMk/>
            <pc:sldMk cId="1498526788" sldId="259"/>
            <ac:spMk id="5" creationId="{239EF7D3-B368-2230-510C-580FA9B0524B}"/>
          </ac:spMkLst>
        </pc:spChg>
        <pc:spChg chg="mod ord">
          <ac:chgData name="Brian Carlin - STUDENT" userId="S::l00173257@atu.ie::c4ce40ee-d4a9-4522-9be1-a4749c9765e9" providerId="AD" clId="Web-{7B943C57-2BFC-75F5-387B-5A278078ABA2}" dt="2024-12-10T00:25:58.135" v="461"/>
          <ac:spMkLst>
            <pc:docMk/>
            <pc:sldMk cId="1498526788" sldId="259"/>
            <ac:spMk id="6" creationId="{8D14E3BC-2EBC-A070-FD5C-08FDE40BDDBD}"/>
          </ac:spMkLst>
        </pc:spChg>
        <pc:picChg chg="add del mod">
          <ac:chgData name="Brian Carlin - STUDENT" userId="S::l00173257@atu.ie::c4ce40ee-d4a9-4522-9be1-a4749c9765e9" providerId="AD" clId="Web-{7B943C57-2BFC-75F5-387B-5A278078ABA2}" dt="2024-12-10T00:11:42.560" v="408"/>
          <ac:picMkLst>
            <pc:docMk/>
            <pc:sldMk cId="1498526788" sldId="259"/>
            <ac:picMk id="7" creationId="{26AB0549-0FBF-792A-22AE-443702A4C190}"/>
          </ac:picMkLst>
        </pc:picChg>
        <pc:picChg chg="add mod">
          <ac:chgData name="Brian Carlin - STUDENT" userId="S::l00173257@atu.ie::c4ce40ee-d4a9-4522-9be1-a4749c9765e9" providerId="AD" clId="Web-{7B943C57-2BFC-75F5-387B-5A278078ABA2}" dt="2024-12-09T21:58:53.934" v="3"/>
          <ac:picMkLst>
            <pc:docMk/>
            <pc:sldMk cId="1498526788" sldId="259"/>
            <ac:picMk id="8" creationId="{045E8E22-5FD0-DE5B-D75A-BAC905273499}"/>
          </ac:picMkLst>
        </pc:picChg>
        <pc:picChg chg="add mod">
          <ac:chgData name="Brian Carlin - STUDENT" userId="S::l00173257@atu.ie::c4ce40ee-d4a9-4522-9be1-a4749c9765e9" providerId="AD" clId="Web-{7B943C57-2BFC-75F5-387B-5A278078ABA2}" dt="2024-12-10T00:12:51.937" v="417" actId="1076"/>
          <ac:picMkLst>
            <pc:docMk/>
            <pc:sldMk cId="1498526788" sldId="259"/>
            <ac:picMk id="9" creationId="{BCC4E132-3790-8F35-352D-025D0AE17F95}"/>
          </ac:picMkLst>
        </pc:picChg>
      </pc:sldChg>
      <pc:sldChg chg="addSp delSp modSp del mod modClrScheme chgLayout">
        <pc:chgData name="Brian Carlin - STUDENT" userId="S::l00173257@atu.ie::c4ce40ee-d4a9-4522-9be1-a4749c9765e9" providerId="AD" clId="Web-{7B943C57-2BFC-75F5-387B-5A278078ABA2}" dt="2024-12-09T23:47:22.386" v="324"/>
        <pc:sldMkLst>
          <pc:docMk/>
          <pc:sldMk cId="3669011612" sldId="260"/>
        </pc:sldMkLst>
        <pc:spChg chg="mod">
          <ac:chgData name="Brian Carlin - STUDENT" userId="S::l00173257@atu.ie::c4ce40ee-d4a9-4522-9be1-a4749c9765e9" providerId="AD" clId="Web-{7B943C57-2BFC-75F5-387B-5A278078ABA2}" dt="2024-12-09T23:40:43.089" v="299" actId="14100"/>
          <ac:spMkLst>
            <pc:docMk/>
            <pc:sldMk cId="3669011612" sldId="260"/>
            <ac:spMk id="3" creationId="{36D99404-AC28-22BF-39D5-12EF7246F31E}"/>
          </ac:spMkLst>
        </pc:spChg>
        <pc:spChg chg="mod">
          <ac:chgData name="Brian Carlin - STUDENT" userId="S::l00173257@atu.ie::c4ce40ee-d4a9-4522-9be1-a4749c9765e9" providerId="AD" clId="Web-{7B943C57-2BFC-75F5-387B-5A278078ABA2}" dt="2024-12-09T22:00:38.391" v="7"/>
          <ac:spMkLst>
            <pc:docMk/>
            <pc:sldMk cId="3669011612" sldId="260"/>
            <ac:spMk id="4" creationId="{15C0CA7B-E553-E214-8ADC-3B62731073B8}"/>
          </ac:spMkLst>
        </pc:spChg>
        <pc:spChg chg="mod">
          <ac:chgData name="Brian Carlin - STUDENT" userId="S::l00173257@atu.ie::c4ce40ee-d4a9-4522-9be1-a4749c9765e9" providerId="AD" clId="Web-{7B943C57-2BFC-75F5-387B-5A278078ABA2}" dt="2024-12-09T22:00:38.391" v="7"/>
          <ac:spMkLst>
            <pc:docMk/>
            <pc:sldMk cId="3669011612" sldId="260"/>
            <ac:spMk id="5" creationId="{5E1BDE64-FD6D-B22C-88D0-022F1AF45DA0}"/>
          </ac:spMkLst>
        </pc:spChg>
        <pc:spChg chg="mod">
          <ac:chgData name="Brian Carlin - STUDENT" userId="S::l00173257@atu.ie::c4ce40ee-d4a9-4522-9be1-a4749c9765e9" providerId="AD" clId="Web-{7B943C57-2BFC-75F5-387B-5A278078ABA2}" dt="2024-12-09T22:00:38.391" v="7"/>
          <ac:spMkLst>
            <pc:docMk/>
            <pc:sldMk cId="3669011612" sldId="260"/>
            <ac:spMk id="6" creationId="{8190637F-9BDB-E872-AE2E-74FFD2C72D2D}"/>
          </ac:spMkLst>
        </pc:spChg>
        <pc:spChg chg="add del mod">
          <ac:chgData name="Brian Carlin - STUDENT" userId="S::l00173257@atu.ie::c4ce40ee-d4a9-4522-9be1-a4749c9765e9" providerId="AD" clId="Web-{7B943C57-2BFC-75F5-387B-5A278078ABA2}" dt="2024-12-09T22:01:12.798" v="11"/>
          <ac:spMkLst>
            <pc:docMk/>
            <pc:sldMk cId="3669011612" sldId="260"/>
            <ac:spMk id="11" creationId="{2C3F81A9-EFCC-DCCC-CDAB-6E95ACAF9ACD}"/>
          </ac:spMkLst>
        </pc:spChg>
        <pc:picChg chg="add mod ord">
          <ac:chgData name="Brian Carlin - STUDENT" userId="S::l00173257@atu.ie::c4ce40ee-d4a9-4522-9be1-a4749c9765e9" providerId="AD" clId="Web-{7B943C57-2BFC-75F5-387B-5A278078ABA2}" dt="2024-12-09T22:00:38.391" v="7"/>
          <ac:picMkLst>
            <pc:docMk/>
            <pc:sldMk cId="3669011612" sldId="260"/>
            <ac:picMk id="2" creationId="{F48644FA-2D65-B97D-C44C-B7D9FF15E6B5}"/>
          </ac:picMkLst>
        </pc:picChg>
      </pc:sldChg>
      <pc:sldChg chg="modSp mod modClrScheme chgLayout">
        <pc:chgData name="Brian Carlin - STUDENT" userId="S::l00173257@atu.ie::c4ce40ee-d4a9-4522-9be1-a4749c9765e9" providerId="AD" clId="Web-{7B943C57-2BFC-75F5-387B-5A278078ABA2}" dt="2024-12-10T00:25:58.135" v="461"/>
        <pc:sldMkLst>
          <pc:docMk/>
          <pc:sldMk cId="2931172784" sldId="261"/>
        </pc:sldMkLst>
        <pc:spChg chg="mod ord">
          <ac:chgData name="Brian Carlin - STUDENT" userId="S::l00173257@atu.ie::c4ce40ee-d4a9-4522-9be1-a4749c9765e9" providerId="AD" clId="Web-{7B943C57-2BFC-75F5-387B-5A278078ABA2}" dt="2024-12-10T00:25:58.135" v="461"/>
          <ac:spMkLst>
            <pc:docMk/>
            <pc:sldMk cId="2931172784" sldId="261"/>
            <ac:spMk id="2" creationId="{C0A3895B-4934-637A-2723-428FE4896B20}"/>
          </ac:spMkLst>
        </pc:spChg>
        <pc:spChg chg="mod ord">
          <ac:chgData name="Brian Carlin - STUDENT" userId="S::l00173257@atu.ie::c4ce40ee-d4a9-4522-9be1-a4749c9765e9" providerId="AD" clId="Web-{7B943C57-2BFC-75F5-387B-5A278078ABA2}" dt="2024-12-10T00:25:58.135" v="461"/>
          <ac:spMkLst>
            <pc:docMk/>
            <pc:sldMk cId="2931172784" sldId="261"/>
            <ac:spMk id="4" creationId="{0E0330E0-E48A-E418-B618-6CC3976C1442}"/>
          </ac:spMkLst>
        </pc:spChg>
        <pc:spChg chg="mod ord">
          <ac:chgData name="Brian Carlin - STUDENT" userId="S::l00173257@atu.ie::c4ce40ee-d4a9-4522-9be1-a4749c9765e9" providerId="AD" clId="Web-{7B943C57-2BFC-75F5-387B-5A278078ABA2}" dt="2024-12-10T00:25:58.135" v="461"/>
          <ac:spMkLst>
            <pc:docMk/>
            <pc:sldMk cId="2931172784" sldId="261"/>
            <ac:spMk id="5" creationId="{73AD698A-C9B1-8E8C-97CE-F809EEDF58CF}"/>
          </ac:spMkLst>
        </pc:spChg>
        <pc:spChg chg="mod ord">
          <ac:chgData name="Brian Carlin - STUDENT" userId="S::l00173257@atu.ie::c4ce40ee-d4a9-4522-9be1-a4749c9765e9" providerId="AD" clId="Web-{7B943C57-2BFC-75F5-387B-5A278078ABA2}" dt="2024-12-10T00:25:58.135" v="461"/>
          <ac:spMkLst>
            <pc:docMk/>
            <pc:sldMk cId="2931172784" sldId="261"/>
            <ac:spMk id="6" creationId="{52F73E28-F7A9-1A13-7FFB-EA5B705426DA}"/>
          </ac:spMkLst>
        </pc:spChg>
        <pc:spChg chg="mod ord">
          <ac:chgData name="Brian Carlin - STUDENT" userId="S::l00173257@atu.ie::c4ce40ee-d4a9-4522-9be1-a4749c9765e9" providerId="AD" clId="Web-{7B943C57-2BFC-75F5-387B-5A278078ABA2}" dt="2024-12-10T00:25:58.135" v="461"/>
          <ac:spMkLst>
            <pc:docMk/>
            <pc:sldMk cId="2931172784" sldId="261"/>
            <ac:spMk id="9" creationId="{BBDB8134-98B8-A5F8-5BD6-29173F51D528}"/>
          </ac:spMkLst>
        </pc:spChg>
      </pc:sldChg>
      <pc:sldChg chg="modSp mod modClrScheme chgLayout">
        <pc:chgData name="Brian Carlin - STUDENT" userId="S::l00173257@atu.ie::c4ce40ee-d4a9-4522-9be1-a4749c9765e9" providerId="AD" clId="Web-{7B943C57-2BFC-75F5-387B-5A278078ABA2}" dt="2024-12-10T00:25:58.135" v="461"/>
        <pc:sldMkLst>
          <pc:docMk/>
          <pc:sldMk cId="3227029245" sldId="262"/>
        </pc:sldMkLst>
        <pc:spChg chg="mod ord">
          <ac:chgData name="Brian Carlin - STUDENT" userId="S::l00173257@atu.ie::c4ce40ee-d4a9-4522-9be1-a4749c9765e9" providerId="AD" clId="Web-{7B943C57-2BFC-75F5-387B-5A278078ABA2}" dt="2024-12-10T00:25:58.135" v="461"/>
          <ac:spMkLst>
            <pc:docMk/>
            <pc:sldMk cId="3227029245" sldId="262"/>
            <ac:spMk id="2" creationId="{A3188A2A-0AD1-07FA-7308-191F65E7D872}"/>
          </ac:spMkLst>
        </pc:spChg>
        <pc:spChg chg="mod ord">
          <ac:chgData name="Brian Carlin - STUDENT" userId="S::l00173257@atu.ie::c4ce40ee-d4a9-4522-9be1-a4749c9765e9" providerId="AD" clId="Web-{7B943C57-2BFC-75F5-387B-5A278078ABA2}" dt="2024-12-10T00:25:58.135" v="461"/>
          <ac:spMkLst>
            <pc:docMk/>
            <pc:sldMk cId="3227029245" sldId="262"/>
            <ac:spMk id="4" creationId="{395EB58B-A61C-91D0-9CBC-46343996ABF9}"/>
          </ac:spMkLst>
        </pc:spChg>
        <pc:spChg chg="mod ord">
          <ac:chgData name="Brian Carlin - STUDENT" userId="S::l00173257@atu.ie::c4ce40ee-d4a9-4522-9be1-a4749c9765e9" providerId="AD" clId="Web-{7B943C57-2BFC-75F5-387B-5A278078ABA2}" dt="2024-12-10T00:25:58.135" v="461"/>
          <ac:spMkLst>
            <pc:docMk/>
            <pc:sldMk cId="3227029245" sldId="262"/>
            <ac:spMk id="5" creationId="{32065F3E-51FA-005E-85A7-0C569B06E9E9}"/>
          </ac:spMkLst>
        </pc:spChg>
        <pc:spChg chg="mod ord">
          <ac:chgData name="Brian Carlin - STUDENT" userId="S::l00173257@atu.ie::c4ce40ee-d4a9-4522-9be1-a4749c9765e9" providerId="AD" clId="Web-{7B943C57-2BFC-75F5-387B-5A278078ABA2}" dt="2024-12-10T00:25:58.135" v="461"/>
          <ac:spMkLst>
            <pc:docMk/>
            <pc:sldMk cId="3227029245" sldId="262"/>
            <ac:spMk id="6" creationId="{1936F191-AAF3-4DE1-03C0-F4F943828E1A}"/>
          </ac:spMkLst>
        </pc:spChg>
        <pc:spChg chg="mod ord">
          <ac:chgData name="Brian Carlin - STUDENT" userId="S::l00173257@atu.ie::c4ce40ee-d4a9-4522-9be1-a4749c9765e9" providerId="AD" clId="Web-{7B943C57-2BFC-75F5-387B-5A278078ABA2}" dt="2024-12-10T00:25:58.135" v="461"/>
          <ac:spMkLst>
            <pc:docMk/>
            <pc:sldMk cId="3227029245" sldId="262"/>
            <ac:spMk id="8" creationId="{A5CAA47D-2EDF-340B-B6EA-5ED0845465AF}"/>
          </ac:spMkLst>
        </pc:spChg>
      </pc:sldChg>
      <pc:sldChg chg="modSp mod modClrScheme chgLayout">
        <pc:chgData name="Brian Carlin - STUDENT" userId="S::l00173257@atu.ie::c4ce40ee-d4a9-4522-9be1-a4749c9765e9" providerId="AD" clId="Web-{7B943C57-2BFC-75F5-387B-5A278078ABA2}" dt="2024-12-10T00:25:58.135" v="461"/>
        <pc:sldMkLst>
          <pc:docMk/>
          <pc:sldMk cId="4212008604" sldId="263"/>
        </pc:sldMkLst>
        <pc:spChg chg="mod ord">
          <ac:chgData name="Brian Carlin - STUDENT" userId="S::l00173257@atu.ie::c4ce40ee-d4a9-4522-9be1-a4749c9765e9" providerId="AD" clId="Web-{7B943C57-2BFC-75F5-387B-5A278078ABA2}" dt="2024-12-10T00:25:58.135" v="461"/>
          <ac:spMkLst>
            <pc:docMk/>
            <pc:sldMk cId="4212008604" sldId="263"/>
            <ac:spMk id="2" creationId="{5D5E91D7-9B52-A931-A220-38A04D750590}"/>
          </ac:spMkLst>
        </pc:spChg>
        <pc:spChg chg="mod ord">
          <ac:chgData name="Brian Carlin - STUDENT" userId="S::l00173257@atu.ie::c4ce40ee-d4a9-4522-9be1-a4749c9765e9" providerId="AD" clId="Web-{7B943C57-2BFC-75F5-387B-5A278078ABA2}" dt="2024-12-10T00:25:58.135" v="461"/>
          <ac:spMkLst>
            <pc:docMk/>
            <pc:sldMk cId="4212008604" sldId="263"/>
            <ac:spMk id="3" creationId="{A08D0E3C-7AD4-4618-7041-CAEE0E016569}"/>
          </ac:spMkLst>
        </pc:spChg>
        <pc:spChg chg="mod ord">
          <ac:chgData name="Brian Carlin - STUDENT" userId="S::l00173257@atu.ie::c4ce40ee-d4a9-4522-9be1-a4749c9765e9" providerId="AD" clId="Web-{7B943C57-2BFC-75F5-387B-5A278078ABA2}" dt="2024-12-10T00:25:58.135" v="461"/>
          <ac:spMkLst>
            <pc:docMk/>
            <pc:sldMk cId="4212008604" sldId="263"/>
            <ac:spMk id="4" creationId="{7F52594C-1520-37C6-E0B2-834520D55F72}"/>
          </ac:spMkLst>
        </pc:spChg>
        <pc:spChg chg="mod ord">
          <ac:chgData name="Brian Carlin - STUDENT" userId="S::l00173257@atu.ie::c4ce40ee-d4a9-4522-9be1-a4749c9765e9" providerId="AD" clId="Web-{7B943C57-2BFC-75F5-387B-5A278078ABA2}" dt="2024-12-10T00:25:58.135" v="461"/>
          <ac:spMkLst>
            <pc:docMk/>
            <pc:sldMk cId="4212008604" sldId="263"/>
            <ac:spMk id="5" creationId="{31A88B75-B972-75E8-45DF-8BBBF14B6186}"/>
          </ac:spMkLst>
        </pc:spChg>
        <pc:spChg chg="mod ord">
          <ac:chgData name="Brian Carlin - STUDENT" userId="S::l00173257@atu.ie::c4ce40ee-d4a9-4522-9be1-a4749c9765e9" providerId="AD" clId="Web-{7B943C57-2BFC-75F5-387B-5A278078ABA2}" dt="2024-12-10T00:25:58.135" v="461"/>
          <ac:spMkLst>
            <pc:docMk/>
            <pc:sldMk cId="4212008604" sldId="263"/>
            <ac:spMk id="6" creationId="{59838986-9A61-D9A3-A3C2-7078AC76EC08}"/>
          </ac:spMkLst>
        </pc:spChg>
      </pc:sldChg>
      <pc:sldChg chg="modSp mod modClrScheme chgLayout">
        <pc:chgData name="Brian Carlin - STUDENT" userId="S::l00173257@atu.ie::c4ce40ee-d4a9-4522-9be1-a4749c9765e9" providerId="AD" clId="Web-{7B943C57-2BFC-75F5-387B-5A278078ABA2}" dt="2024-12-10T00:25:58.135" v="461"/>
        <pc:sldMkLst>
          <pc:docMk/>
          <pc:sldMk cId="3752393299" sldId="264"/>
        </pc:sldMkLst>
        <pc:spChg chg="mod ord">
          <ac:chgData name="Brian Carlin - STUDENT" userId="S::l00173257@atu.ie::c4ce40ee-d4a9-4522-9be1-a4749c9765e9" providerId="AD" clId="Web-{7B943C57-2BFC-75F5-387B-5A278078ABA2}" dt="2024-12-10T00:25:58.135" v="461"/>
          <ac:spMkLst>
            <pc:docMk/>
            <pc:sldMk cId="3752393299" sldId="264"/>
            <ac:spMk id="2" creationId="{ACAB9270-A9CB-B88D-0332-B013CCAF9FE0}"/>
          </ac:spMkLst>
        </pc:spChg>
        <pc:spChg chg="mod ord">
          <ac:chgData name="Brian Carlin - STUDENT" userId="S::l00173257@atu.ie::c4ce40ee-d4a9-4522-9be1-a4749c9765e9" providerId="AD" clId="Web-{7B943C57-2BFC-75F5-387B-5A278078ABA2}" dt="2024-12-10T00:25:58.135" v="461"/>
          <ac:spMkLst>
            <pc:docMk/>
            <pc:sldMk cId="3752393299" sldId="264"/>
            <ac:spMk id="4" creationId="{41E924E9-4E76-6594-8A60-3A07C19E53C7}"/>
          </ac:spMkLst>
        </pc:spChg>
        <pc:spChg chg="mod ord">
          <ac:chgData name="Brian Carlin - STUDENT" userId="S::l00173257@atu.ie::c4ce40ee-d4a9-4522-9be1-a4749c9765e9" providerId="AD" clId="Web-{7B943C57-2BFC-75F5-387B-5A278078ABA2}" dt="2024-12-10T00:25:58.135" v="461"/>
          <ac:spMkLst>
            <pc:docMk/>
            <pc:sldMk cId="3752393299" sldId="264"/>
            <ac:spMk id="5" creationId="{6607C111-59EC-92B0-3993-505CCDF725D2}"/>
          </ac:spMkLst>
        </pc:spChg>
        <pc:spChg chg="mod ord">
          <ac:chgData name="Brian Carlin - STUDENT" userId="S::l00173257@atu.ie::c4ce40ee-d4a9-4522-9be1-a4749c9765e9" providerId="AD" clId="Web-{7B943C57-2BFC-75F5-387B-5A278078ABA2}" dt="2024-12-10T00:25:58.135" v="461"/>
          <ac:spMkLst>
            <pc:docMk/>
            <pc:sldMk cId="3752393299" sldId="264"/>
            <ac:spMk id="6" creationId="{5C550CCE-F212-B1F0-B76C-E5EF3AC91D4B}"/>
          </ac:spMkLst>
        </pc:spChg>
        <pc:picChg chg="mod ord">
          <ac:chgData name="Brian Carlin - STUDENT" userId="S::l00173257@atu.ie::c4ce40ee-d4a9-4522-9be1-a4749c9765e9" providerId="AD" clId="Web-{7B943C57-2BFC-75F5-387B-5A278078ABA2}" dt="2024-12-10T00:25:58.135" v="461"/>
          <ac:picMkLst>
            <pc:docMk/>
            <pc:sldMk cId="3752393299" sldId="264"/>
            <ac:picMk id="7" creationId="{AE36F1E7-2CA2-A042-9FD0-F49EE8471FD4}"/>
          </ac:picMkLst>
        </pc:picChg>
      </pc:sldChg>
      <pc:sldChg chg="addSp delSp modSp mod modClrScheme chgLayout">
        <pc:chgData name="Brian Carlin - STUDENT" userId="S::l00173257@atu.ie::c4ce40ee-d4a9-4522-9be1-a4749c9765e9" providerId="AD" clId="Web-{7B943C57-2BFC-75F5-387B-5A278078ABA2}" dt="2024-12-10T00:25:58.135" v="461"/>
        <pc:sldMkLst>
          <pc:docMk/>
          <pc:sldMk cId="1566891526" sldId="265"/>
        </pc:sldMkLst>
        <pc:spChg chg="mod ord">
          <ac:chgData name="Brian Carlin - STUDENT" userId="S::l00173257@atu.ie::c4ce40ee-d4a9-4522-9be1-a4749c9765e9" providerId="AD" clId="Web-{7B943C57-2BFC-75F5-387B-5A278078ABA2}" dt="2024-12-10T00:25:58.135" v="461"/>
          <ac:spMkLst>
            <pc:docMk/>
            <pc:sldMk cId="1566891526" sldId="265"/>
            <ac:spMk id="3" creationId="{4A2FCB95-CD6E-4D32-C5C3-DFC60DE9DB32}"/>
          </ac:spMkLst>
        </pc:spChg>
        <pc:spChg chg="mod ord">
          <ac:chgData name="Brian Carlin - STUDENT" userId="S::l00173257@atu.ie::c4ce40ee-d4a9-4522-9be1-a4749c9765e9" providerId="AD" clId="Web-{7B943C57-2BFC-75F5-387B-5A278078ABA2}" dt="2024-12-10T00:25:58.135" v="461"/>
          <ac:spMkLst>
            <pc:docMk/>
            <pc:sldMk cId="1566891526" sldId="265"/>
            <ac:spMk id="4" creationId="{EA334543-8601-B82B-B7B7-7C1A8E455B80}"/>
          </ac:spMkLst>
        </pc:spChg>
        <pc:spChg chg="mod ord">
          <ac:chgData name="Brian Carlin - STUDENT" userId="S::l00173257@atu.ie::c4ce40ee-d4a9-4522-9be1-a4749c9765e9" providerId="AD" clId="Web-{7B943C57-2BFC-75F5-387B-5A278078ABA2}" dt="2024-12-10T00:25:58.135" v="461"/>
          <ac:spMkLst>
            <pc:docMk/>
            <pc:sldMk cId="1566891526" sldId="265"/>
            <ac:spMk id="5" creationId="{4236E282-BF24-2956-D958-290AB03F509A}"/>
          </ac:spMkLst>
        </pc:spChg>
        <pc:spChg chg="mod ord">
          <ac:chgData name="Brian Carlin - STUDENT" userId="S::l00173257@atu.ie::c4ce40ee-d4a9-4522-9be1-a4749c9765e9" providerId="AD" clId="Web-{7B943C57-2BFC-75F5-387B-5A278078ABA2}" dt="2024-12-10T00:25:58.135" v="461"/>
          <ac:spMkLst>
            <pc:docMk/>
            <pc:sldMk cId="1566891526" sldId="265"/>
            <ac:spMk id="6" creationId="{5AAD4979-4FA6-6FB8-81FA-9A52E5E93957}"/>
          </ac:spMkLst>
        </pc:spChg>
        <pc:spChg chg="add del mod">
          <ac:chgData name="Brian Carlin - STUDENT" userId="S::l00173257@atu.ie::c4ce40ee-d4a9-4522-9be1-a4749c9765e9" providerId="AD" clId="Web-{7B943C57-2BFC-75F5-387B-5A278078ABA2}" dt="2024-12-09T22:03:44.271" v="36"/>
          <ac:spMkLst>
            <pc:docMk/>
            <pc:sldMk cId="1566891526" sldId="265"/>
            <ac:spMk id="12" creationId="{68175534-0804-0BB0-2B12-7230FF1E7D4E}"/>
          </ac:spMkLst>
        </pc:spChg>
        <pc:spChg chg="add del mod">
          <ac:chgData name="Brian Carlin - STUDENT" userId="S::l00173257@atu.ie::c4ce40ee-d4a9-4522-9be1-a4749c9765e9" providerId="AD" clId="Web-{7B943C57-2BFC-75F5-387B-5A278078ABA2}" dt="2024-12-09T22:04:01.803" v="38"/>
          <ac:spMkLst>
            <pc:docMk/>
            <pc:sldMk cId="1566891526" sldId="265"/>
            <ac:spMk id="13" creationId="{C6F722E3-3CEC-0BAE-E0C9-C6C45D117057}"/>
          </ac:spMkLst>
        </pc:spChg>
        <pc:picChg chg="add mod">
          <ac:chgData name="Brian Carlin - STUDENT" userId="S::l00173257@atu.ie::c4ce40ee-d4a9-4522-9be1-a4749c9765e9" providerId="AD" clId="Web-{7B943C57-2BFC-75F5-387B-5A278078ABA2}" dt="2024-12-09T22:03:55.178" v="37"/>
          <ac:picMkLst>
            <pc:docMk/>
            <pc:sldMk cId="1566891526" sldId="265"/>
            <ac:picMk id="8" creationId="{513BCD48-8DF1-1BD6-9938-0FB2A40694B5}"/>
          </ac:picMkLst>
        </pc:picChg>
      </pc:sldChg>
      <pc:sldChg chg="addSp delSp modSp mod modClrScheme chgLayout">
        <pc:chgData name="Brian Carlin - STUDENT" userId="S::l00173257@atu.ie::c4ce40ee-d4a9-4522-9be1-a4749c9765e9" providerId="AD" clId="Web-{7B943C57-2BFC-75F5-387B-5A278078ABA2}" dt="2024-12-10T00:25:58.135" v="461"/>
        <pc:sldMkLst>
          <pc:docMk/>
          <pc:sldMk cId="1357458565" sldId="267"/>
        </pc:sldMkLst>
        <pc:spChg chg="mod ord">
          <ac:chgData name="Brian Carlin - STUDENT" userId="S::l00173257@atu.ie::c4ce40ee-d4a9-4522-9be1-a4749c9765e9" providerId="AD" clId="Web-{7B943C57-2BFC-75F5-387B-5A278078ABA2}" dt="2024-12-10T00:25:58.135" v="461"/>
          <ac:spMkLst>
            <pc:docMk/>
            <pc:sldMk cId="1357458565" sldId="267"/>
            <ac:spMk id="4" creationId="{FA9D133D-BEE7-9465-4F73-3571101714DE}"/>
          </ac:spMkLst>
        </pc:spChg>
        <pc:spChg chg="mod ord">
          <ac:chgData name="Brian Carlin - STUDENT" userId="S::l00173257@atu.ie::c4ce40ee-d4a9-4522-9be1-a4749c9765e9" providerId="AD" clId="Web-{7B943C57-2BFC-75F5-387B-5A278078ABA2}" dt="2024-12-10T00:25:58.135" v="461"/>
          <ac:spMkLst>
            <pc:docMk/>
            <pc:sldMk cId="1357458565" sldId="267"/>
            <ac:spMk id="5" creationId="{2626634E-196E-141E-63C6-7E8612DDF67C}"/>
          </ac:spMkLst>
        </pc:spChg>
        <pc:spChg chg="mod ord">
          <ac:chgData name="Brian Carlin - STUDENT" userId="S::l00173257@atu.ie::c4ce40ee-d4a9-4522-9be1-a4749c9765e9" providerId="AD" clId="Web-{7B943C57-2BFC-75F5-387B-5A278078ABA2}" dt="2024-12-10T00:25:58.135" v="461"/>
          <ac:spMkLst>
            <pc:docMk/>
            <pc:sldMk cId="1357458565" sldId="267"/>
            <ac:spMk id="6" creationId="{1A991EAF-E954-CE90-BF27-0F8BB07AE337}"/>
          </ac:spMkLst>
        </pc:spChg>
        <pc:spChg chg="add mod ord">
          <ac:chgData name="Brian Carlin - STUDENT" userId="S::l00173257@atu.ie::c4ce40ee-d4a9-4522-9be1-a4749c9765e9" providerId="AD" clId="Web-{7B943C57-2BFC-75F5-387B-5A278078ABA2}" dt="2024-12-10T00:25:58.135" v="461"/>
          <ac:spMkLst>
            <pc:docMk/>
            <pc:sldMk cId="1357458565" sldId="267"/>
            <ac:spMk id="7" creationId="{7594C7AE-DFDA-251C-AF1D-C7265CB05D0A}"/>
          </ac:spMkLst>
        </pc:spChg>
        <pc:spChg chg="mod ord">
          <ac:chgData name="Brian Carlin - STUDENT" userId="S::l00173257@atu.ie::c4ce40ee-d4a9-4522-9be1-a4749c9765e9" providerId="AD" clId="Web-{7B943C57-2BFC-75F5-387B-5A278078ABA2}" dt="2024-12-10T00:25:58.135" v="461"/>
          <ac:spMkLst>
            <pc:docMk/>
            <pc:sldMk cId="1357458565" sldId="267"/>
            <ac:spMk id="20" creationId="{D0526785-726A-FF95-756F-BE1AD683B969}"/>
          </ac:spMkLst>
        </pc:spChg>
        <pc:spChg chg="mod ord">
          <ac:chgData name="Brian Carlin - STUDENT" userId="S::l00173257@atu.ie::c4ce40ee-d4a9-4522-9be1-a4749c9765e9" providerId="AD" clId="Web-{7B943C57-2BFC-75F5-387B-5A278078ABA2}" dt="2024-12-09T22:30:51.882" v="221" actId="20577"/>
          <ac:spMkLst>
            <pc:docMk/>
            <pc:sldMk cId="1357458565" sldId="267"/>
            <ac:spMk id="100" creationId="{16993280-0C7C-BE29-8DEA-A6902EFCC983}"/>
          </ac:spMkLst>
        </pc:spChg>
        <pc:spChg chg="add del mod">
          <ac:chgData name="Brian Carlin - STUDENT" userId="S::l00173257@atu.ie::c4ce40ee-d4a9-4522-9be1-a4749c9765e9" providerId="AD" clId="Web-{7B943C57-2BFC-75F5-387B-5A278078ABA2}" dt="2024-12-09T22:07:24.778" v="52"/>
          <ac:spMkLst>
            <pc:docMk/>
            <pc:sldMk cId="1357458565" sldId="267"/>
            <ac:spMk id="105" creationId="{F0131A15-8182-9C5C-B92C-F985CB8313E4}"/>
          </ac:spMkLst>
        </pc:spChg>
        <pc:spChg chg="add del mod">
          <ac:chgData name="Brian Carlin - STUDENT" userId="S::l00173257@atu.ie::c4ce40ee-d4a9-4522-9be1-a4749c9765e9" providerId="AD" clId="Web-{7B943C57-2BFC-75F5-387B-5A278078ABA2}" dt="2024-12-09T22:07:37.200" v="57"/>
          <ac:spMkLst>
            <pc:docMk/>
            <pc:sldMk cId="1357458565" sldId="267"/>
            <ac:spMk id="107" creationId="{50B013E5-71E7-9D09-47D4-347D7282E0D8}"/>
          </ac:spMkLst>
        </pc:spChg>
        <pc:picChg chg="add mod ord">
          <ac:chgData name="Brian Carlin - STUDENT" userId="S::l00173257@atu.ie::c4ce40ee-d4a9-4522-9be1-a4749c9765e9" providerId="AD" clId="Web-{7B943C57-2BFC-75F5-387B-5A278078ABA2}" dt="2024-12-09T22:07:40.966" v="58" actId="1076"/>
          <ac:picMkLst>
            <pc:docMk/>
            <pc:sldMk cId="1357458565" sldId="267"/>
            <ac:picMk id="2" creationId="{51DA8664-8A38-73D2-0718-0E7EDD64D42A}"/>
          </ac:picMkLst>
        </pc:picChg>
        <pc:inkChg chg="del">
          <ac:chgData name="Brian Carlin - STUDENT" userId="S::l00173257@atu.ie::c4ce40ee-d4a9-4522-9be1-a4749c9765e9" providerId="AD" clId="Web-{7B943C57-2BFC-75F5-387B-5A278078ABA2}" dt="2024-12-09T22:06:51.933" v="50"/>
          <ac:inkMkLst>
            <pc:docMk/>
            <pc:sldMk cId="1357458565" sldId="267"/>
            <ac:inkMk id="101" creationId="{F55493B1-1A53-9823-26CE-2E59A933773F}"/>
          </ac:inkMkLst>
        </pc:inkChg>
      </pc:sldChg>
      <pc:sldChg chg="addSp modSp mod modClrScheme chgLayout">
        <pc:chgData name="Brian Carlin - STUDENT" userId="S::l00173257@atu.ie::c4ce40ee-d4a9-4522-9be1-a4749c9765e9" providerId="AD" clId="Web-{7B943C57-2BFC-75F5-387B-5A278078ABA2}" dt="2024-12-10T00:30:29.518" v="477" actId="14100"/>
        <pc:sldMkLst>
          <pc:docMk/>
          <pc:sldMk cId="871884687" sldId="268"/>
        </pc:sldMkLst>
        <pc:spChg chg="mod ord">
          <ac:chgData name="Brian Carlin - STUDENT" userId="S::l00173257@atu.ie::c4ce40ee-d4a9-4522-9be1-a4749c9765e9" providerId="AD" clId="Web-{7B943C57-2BFC-75F5-387B-5A278078ABA2}" dt="2024-12-10T00:25:58.135" v="461"/>
          <ac:spMkLst>
            <pc:docMk/>
            <pc:sldMk cId="871884687" sldId="268"/>
            <ac:spMk id="2" creationId="{382AD01D-558A-B42E-9243-8AC7A8D90353}"/>
          </ac:spMkLst>
        </pc:spChg>
        <pc:spChg chg="mod ord">
          <ac:chgData name="Brian Carlin - STUDENT" userId="S::l00173257@atu.ie::c4ce40ee-d4a9-4522-9be1-a4749c9765e9" providerId="AD" clId="Web-{7B943C57-2BFC-75F5-387B-5A278078ABA2}" dt="2024-12-10T00:29:03.516" v="464" actId="14100"/>
          <ac:spMkLst>
            <pc:docMk/>
            <pc:sldMk cId="871884687" sldId="268"/>
            <ac:spMk id="3" creationId="{DE8DCDC2-5199-9DB0-6EF6-ED0F76A414FD}"/>
          </ac:spMkLst>
        </pc:spChg>
        <pc:spChg chg="mod ord">
          <ac:chgData name="Brian Carlin - STUDENT" userId="S::l00173257@atu.ie::c4ce40ee-d4a9-4522-9be1-a4749c9765e9" providerId="AD" clId="Web-{7B943C57-2BFC-75F5-387B-5A278078ABA2}" dt="2024-12-10T00:25:58.135" v="461"/>
          <ac:spMkLst>
            <pc:docMk/>
            <pc:sldMk cId="871884687" sldId="268"/>
            <ac:spMk id="4" creationId="{2924FB27-023B-A62C-169C-946880741BAC}"/>
          </ac:spMkLst>
        </pc:spChg>
        <pc:spChg chg="mod ord">
          <ac:chgData name="Brian Carlin - STUDENT" userId="S::l00173257@atu.ie::c4ce40ee-d4a9-4522-9be1-a4749c9765e9" providerId="AD" clId="Web-{7B943C57-2BFC-75F5-387B-5A278078ABA2}" dt="2024-12-10T00:25:58.135" v="461"/>
          <ac:spMkLst>
            <pc:docMk/>
            <pc:sldMk cId="871884687" sldId="268"/>
            <ac:spMk id="5" creationId="{ABE7A0EA-F39C-D0FA-3D45-7C8EF714AF78}"/>
          </ac:spMkLst>
        </pc:spChg>
        <pc:spChg chg="mod ord">
          <ac:chgData name="Brian Carlin - STUDENT" userId="S::l00173257@atu.ie::c4ce40ee-d4a9-4522-9be1-a4749c9765e9" providerId="AD" clId="Web-{7B943C57-2BFC-75F5-387B-5A278078ABA2}" dt="2024-12-10T00:25:58.135" v="461"/>
          <ac:spMkLst>
            <pc:docMk/>
            <pc:sldMk cId="871884687" sldId="268"/>
            <ac:spMk id="6" creationId="{2EF6B917-D534-EF5E-FB5A-235DC1FCA4E6}"/>
          </ac:spMkLst>
        </pc:spChg>
        <pc:spChg chg="add mod">
          <ac:chgData name="Brian Carlin - STUDENT" userId="S::l00173257@atu.ie::c4ce40ee-d4a9-4522-9be1-a4749c9765e9" providerId="AD" clId="Web-{7B943C57-2BFC-75F5-387B-5A278078ABA2}" dt="2024-12-10T00:29:25.672" v="466" actId="1076"/>
          <ac:spMkLst>
            <pc:docMk/>
            <pc:sldMk cId="871884687" sldId="268"/>
            <ac:spMk id="9" creationId="{A06113C9-0FA8-FA3A-DEF2-D6D1F42BC357}"/>
          </ac:spMkLst>
        </pc:spChg>
        <pc:spChg chg="add mod">
          <ac:chgData name="Brian Carlin - STUDENT" userId="S::l00173257@atu.ie::c4ce40ee-d4a9-4522-9be1-a4749c9765e9" providerId="AD" clId="Web-{7B943C57-2BFC-75F5-387B-5A278078ABA2}" dt="2024-12-10T00:30:29.518" v="477" actId="14100"/>
          <ac:spMkLst>
            <pc:docMk/>
            <pc:sldMk cId="871884687" sldId="268"/>
            <ac:spMk id="10" creationId="{EC99FB9D-58B3-A1C1-6882-FEFFF78A6863}"/>
          </ac:spMkLst>
        </pc:spChg>
        <pc:picChg chg="mod">
          <ac:chgData name="Brian Carlin - STUDENT" userId="S::l00173257@atu.ie::c4ce40ee-d4a9-4522-9be1-a4749c9765e9" providerId="AD" clId="Web-{7B943C57-2BFC-75F5-387B-5A278078ABA2}" dt="2024-12-10T00:23:05.393" v="444" actId="14100"/>
          <ac:picMkLst>
            <pc:docMk/>
            <pc:sldMk cId="871884687" sldId="268"/>
            <ac:picMk id="7" creationId="{C7A5AF8A-91B7-32FE-FACE-E7F44A973D27}"/>
          </ac:picMkLst>
        </pc:picChg>
      </pc:sldChg>
      <pc:sldChg chg="del">
        <pc:chgData name="Brian Carlin - STUDENT" userId="S::l00173257@atu.ie::c4ce40ee-d4a9-4522-9be1-a4749c9765e9" providerId="AD" clId="Web-{7B943C57-2BFC-75F5-387B-5A278078ABA2}" dt="2024-12-09T22:22:39.773" v="156"/>
        <pc:sldMkLst>
          <pc:docMk/>
          <pc:sldMk cId="2268314604" sldId="269"/>
        </pc:sldMkLst>
      </pc:sldChg>
      <pc:sldChg chg="addSp delSp modSp mod modClrScheme chgLayout">
        <pc:chgData name="Brian Carlin - STUDENT" userId="S::l00173257@atu.ie::c4ce40ee-d4a9-4522-9be1-a4749c9765e9" providerId="AD" clId="Web-{7B943C57-2BFC-75F5-387B-5A278078ABA2}" dt="2024-12-10T00:28:53.281" v="463" actId="14100"/>
        <pc:sldMkLst>
          <pc:docMk/>
          <pc:sldMk cId="1291056009" sldId="270"/>
        </pc:sldMkLst>
        <pc:spChg chg="mod ord">
          <ac:chgData name="Brian Carlin - STUDENT" userId="S::l00173257@atu.ie::c4ce40ee-d4a9-4522-9be1-a4749c9765e9" providerId="AD" clId="Web-{7B943C57-2BFC-75F5-387B-5A278078ABA2}" dt="2024-12-10T00:25:58.135" v="461"/>
          <ac:spMkLst>
            <pc:docMk/>
            <pc:sldMk cId="1291056009" sldId="270"/>
            <ac:spMk id="2" creationId="{267F1A34-F9BE-626D-2932-67784700BA87}"/>
          </ac:spMkLst>
        </pc:spChg>
        <pc:spChg chg="mod ord">
          <ac:chgData name="Brian Carlin - STUDENT" userId="S::l00173257@atu.ie::c4ce40ee-d4a9-4522-9be1-a4749c9765e9" providerId="AD" clId="Web-{7B943C57-2BFC-75F5-387B-5A278078ABA2}" dt="2024-12-10T00:28:53.281" v="463" actId="14100"/>
          <ac:spMkLst>
            <pc:docMk/>
            <pc:sldMk cId="1291056009" sldId="270"/>
            <ac:spMk id="3" creationId="{C4A8BF2D-FE8B-0007-AC35-F0370A03B1A7}"/>
          </ac:spMkLst>
        </pc:spChg>
        <pc:spChg chg="mod ord">
          <ac:chgData name="Brian Carlin - STUDENT" userId="S::l00173257@atu.ie::c4ce40ee-d4a9-4522-9be1-a4749c9765e9" providerId="AD" clId="Web-{7B943C57-2BFC-75F5-387B-5A278078ABA2}" dt="2024-12-10T00:25:58.135" v="461"/>
          <ac:spMkLst>
            <pc:docMk/>
            <pc:sldMk cId="1291056009" sldId="270"/>
            <ac:spMk id="4" creationId="{6A5B394E-1DC2-F9CB-65BE-444735A27A6E}"/>
          </ac:spMkLst>
        </pc:spChg>
        <pc:spChg chg="mod ord">
          <ac:chgData name="Brian Carlin - STUDENT" userId="S::l00173257@atu.ie::c4ce40ee-d4a9-4522-9be1-a4749c9765e9" providerId="AD" clId="Web-{7B943C57-2BFC-75F5-387B-5A278078ABA2}" dt="2024-12-10T00:25:58.135" v="461"/>
          <ac:spMkLst>
            <pc:docMk/>
            <pc:sldMk cId="1291056009" sldId="270"/>
            <ac:spMk id="5" creationId="{80090E71-39CD-C5CB-1F9F-8607F7E4F6D0}"/>
          </ac:spMkLst>
        </pc:spChg>
        <pc:spChg chg="mod ord">
          <ac:chgData name="Brian Carlin - STUDENT" userId="S::l00173257@atu.ie::c4ce40ee-d4a9-4522-9be1-a4749c9765e9" providerId="AD" clId="Web-{7B943C57-2BFC-75F5-387B-5A278078ABA2}" dt="2024-12-10T00:25:58.135" v="461"/>
          <ac:spMkLst>
            <pc:docMk/>
            <pc:sldMk cId="1291056009" sldId="270"/>
            <ac:spMk id="6" creationId="{8CED7E5B-311C-BE50-AD0D-384870BBD2CA}"/>
          </ac:spMkLst>
        </pc:spChg>
        <pc:picChg chg="del mod">
          <ac:chgData name="Brian Carlin - STUDENT" userId="S::l00173257@atu.ie::c4ce40ee-d4a9-4522-9be1-a4749c9765e9" providerId="AD" clId="Web-{7B943C57-2BFC-75F5-387B-5A278078ABA2}" dt="2024-12-10T00:17:35.633" v="430"/>
          <ac:picMkLst>
            <pc:docMk/>
            <pc:sldMk cId="1291056009" sldId="270"/>
            <ac:picMk id="7" creationId="{9D600879-073D-BEEF-CF91-4AE267310604}"/>
          </ac:picMkLst>
        </pc:picChg>
        <pc:picChg chg="add del mod">
          <ac:chgData name="Brian Carlin - STUDENT" userId="S::l00173257@atu.ie::c4ce40ee-d4a9-4522-9be1-a4749c9765e9" providerId="AD" clId="Web-{7B943C57-2BFC-75F5-387B-5A278078ABA2}" dt="2024-12-10T00:15:48.723" v="423"/>
          <ac:picMkLst>
            <pc:docMk/>
            <pc:sldMk cId="1291056009" sldId="270"/>
            <ac:picMk id="8" creationId="{FDDC0CF6-41A4-E9CB-F13F-6FD2F4E8DB72}"/>
          </ac:picMkLst>
        </pc:picChg>
        <pc:picChg chg="add mod">
          <ac:chgData name="Brian Carlin - STUDENT" userId="S::l00173257@atu.ie::c4ce40ee-d4a9-4522-9be1-a4749c9765e9" providerId="AD" clId="Web-{7B943C57-2BFC-75F5-387B-5A278078ABA2}" dt="2024-12-10T00:21:42.969" v="443" actId="1076"/>
          <ac:picMkLst>
            <pc:docMk/>
            <pc:sldMk cId="1291056009" sldId="270"/>
            <ac:picMk id="9" creationId="{0849E4DF-E112-B6BE-BC04-38B686B80FAD}"/>
          </ac:picMkLst>
        </pc:picChg>
        <pc:picChg chg="add mod ord">
          <ac:chgData name="Brian Carlin - STUDENT" userId="S::l00173257@atu.ie::c4ce40ee-d4a9-4522-9be1-a4749c9765e9" providerId="AD" clId="Web-{7B943C57-2BFC-75F5-387B-5A278078ABA2}" dt="2024-12-10T00:19:32.590" v="437"/>
          <ac:picMkLst>
            <pc:docMk/>
            <pc:sldMk cId="1291056009" sldId="270"/>
            <ac:picMk id="10" creationId="{DB0F41DB-1A9D-0D4F-11D4-4FD9A9A5AA92}"/>
          </ac:picMkLst>
        </pc:picChg>
      </pc:sldChg>
      <pc:sldChg chg="modSp del">
        <pc:chgData name="Brian Carlin - STUDENT" userId="S::l00173257@atu.ie::c4ce40ee-d4a9-4522-9be1-a4749c9765e9" providerId="AD" clId="Web-{7B943C57-2BFC-75F5-387B-5A278078ABA2}" dt="2024-12-09T22:29:55.270" v="216"/>
        <pc:sldMkLst>
          <pc:docMk/>
          <pc:sldMk cId="1911540372" sldId="271"/>
        </pc:sldMkLst>
        <pc:spChg chg="mod">
          <ac:chgData name="Brian Carlin - STUDENT" userId="S::l00173257@atu.ie::c4ce40ee-d4a9-4522-9be1-a4749c9765e9" providerId="AD" clId="Web-{7B943C57-2BFC-75F5-387B-5A278078ABA2}" dt="2024-12-09T22:27:58.923" v="203" actId="20577"/>
          <ac:spMkLst>
            <pc:docMk/>
            <pc:sldMk cId="1911540372" sldId="271"/>
            <ac:spMk id="3" creationId="{751C4D60-4803-8C06-5A20-6A8835F92621}"/>
          </ac:spMkLst>
        </pc:spChg>
      </pc:sldChg>
      <pc:sldChg chg="modSp mod modClrScheme chgLayout">
        <pc:chgData name="Brian Carlin - STUDENT" userId="S::l00173257@atu.ie::c4ce40ee-d4a9-4522-9be1-a4749c9765e9" providerId="AD" clId="Web-{7B943C57-2BFC-75F5-387B-5A278078ABA2}" dt="2024-12-10T00:25:58.135" v="461"/>
        <pc:sldMkLst>
          <pc:docMk/>
          <pc:sldMk cId="930271408" sldId="272"/>
        </pc:sldMkLst>
        <pc:spChg chg="mod ord">
          <ac:chgData name="Brian Carlin - STUDENT" userId="S::l00173257@atu.ie::c4ce40ee-d4a9-4522-9be1-a4749c9765e9" providerId="AD" clId="Web-{7B943C57-2BFC-75F5-387B-5A278078ABA2}" dt="2024-12-10T00:25:58.135" v="461"/>
          <ac:spMkLst>
            <pc:docMk/>
            <pc:sldMk cId="930271408" sldId="272"/>
            <ac:spMk id="2" creationId="{34E621C1-8C75-9674-CDC7-E2CAA5BFFF1A}"/>
          </ac:spMkLst>
        </pc:spChg>
        <pc:spChg chg="mod ord">
          <ac:chgData name="Brian Carlin - STUDENT" userId="S::l00173257@atu.ie::c4ce40ee-d4a9-4522-9be1-a4749c9765e9" providerId="AD" clId="Web-{7B943C57-2BFC-75F5-387B-5A278078ABA2}" dt="2024-12-10T00:25:58.135" v="461"/>
          <ac:spMkLst>
            <pc:docMk/>
            <pc:sldMk cId="930271408" sldId="272"/>
            <ac:spMk id="4" creationId="{7B17A54F-777D-3674-9EEE-D4BAE2A0AC4F}"/>
          </ac:spMkLst>
        </pc:spChg>
        <pc:spChg chg="mod ord">
          <ac:chgData name="Brian Carlin - STUDENT" userId="S::l00173257@atu.ie::c4ce40ee-d4a9-4522-9be1-a4749c9765e9" providerId="AD" clId="Web-{7B943C57-2BFC-75F5-387B-5A278078ABA2}" dt="2024-12-10T00:25:58.135" v="461"/>
          <ac:spMkLst>
            <pc:docMk/>
            <pc:sldMk cId="930271408" sldId="272"/>
            <ac:spMk id="5" creationId="{65402533-81BC-219A-BC9E-1830C559E022}"/>
          </ac:spMkLst>
        </pc:spChg>
        <pc:spChg chg="mod ord">
          <ac:chgData name="Brian Carlin - STUDENT" userId="S::l00173257@atu.ie::c4ce40ee-d4a9-4522-9be1-a4749c9765e9" providerId="AD" clId="Web-{7B943C57-2BFC-75F5-387B-5A278078ABA2}" dt="2024-12-10T00:25:58.135" v="461"/>
          <ac:spMkLst>
            <pc:docMk/>
            <pc:sldMk cId="930271408" sldId="272"/>
            <ac:spMk id="6" creationId="{43F226D5-57DB-7D73-A91C-F0B5C2D528D5}"/>
          </ac:spMkLst>
        </pc:spChg>
        <pc:spChg chg="mod ord">
          <ac:chgData name="Brian Carlin - STUDENT" userId="S::l00173257@atu.ie::c4ce40ee-d4a9-4522-9be1-a4749c9765e9" providerId="AD" clId="Web-{7B943C57-2BFC-75F5-387B-5A278078ABA2}" dt="2024-12-10T00:25:58.135" v="461"/>
          <ac:spMkLst>
            <pc:docMk/>
            <pc:sldMk cId="930271408" sldId="272"/>
            <ac:spMk id="7" creationId="{730FBA26-7ED1-FBCD-0013-5A2F0565DDC3}"/>
          </ac:spMkLst>
        </pc:spChg>
        <pc:picChg chg="mod ord">
          <ac:chgData name="Brian Carlin - STUDENT" userId="S::l00173257@atu.ie::c4ce40ee-d4a9-4522-9be1-a4749c9765e9" providerId="AD" clId="Web-{7B943C57-2BFC-75F5-387B-5A278078ABA2}" dt="2024-12-10T00:25:58.135" v="461"/>
          <ac:picMkLst>
            <pc:docMk/>
            <pc:sldMk cId="930271408" sldId="272"/>
            <ac:picMk id="8" creationId="{59CE63CD-4938-08F6-858C-7B7FE5EA94FE}"/>
          </ac:picMkLst>
        </pc:picChg>
      </pc:sldChg>
      <pc:sldChg chg="modSp mod modClrScheme chgLayout">
        <pc:chgData name="Brian Carlin - STUDENT" userId="S::l00173257@atu.ie::c4ce40ee-d4a9-4522-9be1-a4749c9765e9" providerId="AD" clId="Web-{7B943C57-2BFC-75F5-387B-5A278078ABA2}" dt="2024-12-10T00:25:58.135" v="461"/>
        <pc:sldMkLst>
          <pc:docMk/>
          <pc:sldMk cId="3040205378" sldId="273"/>
        </pc:sldMkLst>
        <pc:spChg chg="mod ord">
          <ac:chgData name="Brian Carlin - STUDENT" userId="S::l00173257@atu.ie::c4ce40ee-d4a9-4522-9be1-a4749c9765e9" providerId="AD" clId="Web-{7B943C57-2BFC-75F5-387B-5A278078ABA2}" dt="2024-12-10T00:25:58.135" v="461"/>
          <ac:spMkLst>
            <pc:docMk/>
            <pc:sldMk cId="3040205378" sldId="273"/>
            <ac:spMk id="2" creationId="{46C119B6-8B59-D156-3E2A-9FA796636856}"/>
          </ac:spMkLst>
        </pc:spChg>
        <pc:spChg chg="mod ord">
          <ac:chgData name="Brian Carlin - STUDENT" userId="S::l00173257@atu.ie::c4ce40ee-d4a9-4522-9be1-a4749c9765e9" providerId="AD" clId="Web-{7B943C57-2BFC-75F5-387B-5A278078ABA2}" dt="2024-12-10T00:25:58.135" v="461"/>
          <ac:spMkLst>
            <pc:docMk/>
            <pc:sldMk cId="3040205378" sldId="273"/>
            <ac:spMk id="3" creationId="{EE54650A-999A-6329-1C78-8C2F754E7817}"/>
          </ac:spMkLst>
        </pc:spChg>
        <pc:spChg chg="mod ord">
          <ac:chgData name="Brian Carlin - STUDENT" userId="S::l00173257@atu.ie::c4ce40ee-d4a9-4522-9be1-a4749c9765e9" providerId="AD" clId="Web-{7B943C57-2BFC-75F5-387B-5A278078ABA2}" dt="2024-12-10T00:25:58.135" v="461"/>
          <ac:spMkLst>
            <pc:docMk/>
            <pc:sldMk cId="3040205378" sldId="273"/>
            <ac:spMk id="4" creationId="{F6DAE9B7-373F-E37B-6ED8-EDB3CC6D0ECF}"/>
          </ac:spMkLst>
        </pc:spChg>
        <pc:spChg chg="mod ord">
          <ac:chgData name="Brian Carlin - STUDENT" userId="S::l00173257@atu.ie::c4ce40ee-d4a9-4522-9be1-a4749c9765e9" providerId="AD" clId="Web-{7B943C57-2BFC-75F5-387B-5A278078ABA2}" dt="2024-12-10T00:25:58.135" v="461"/>
          <ac:spMkLst>
            <pc:docMk/>
            <pc:sldMk cId="3040205378" sldId="273"/>
            <ac:spMk id="5" creationId="{1A63E4E6-DE63-693C-13E0-84D4A58F9CB2}"/>
          </ac:spMkLst>
        </pc:spChg>
        <pc:spChg chg="mod ord">
          <ac:chgData name="Brian Carlin - STUDENT" userId="S::l00173257@atu.ie::c4ce40ee-d4a9-4522-9be1-a4749c9765e9" providerId="AD" clId="Web-{7B943C57-2BFC-75F5-387B-5A278078ABA2}" dt="2024-12-10T00:25:58.135" v="461"/>
          <ac:spMkLst>
            <pc:docMk/>
            <pc:sldMk cId="3040205378" sldId="273"/>
            <ac:spMk id="6" creationId="{D11A89EB-646B-E21C-1339-90792B90405B}"/>
          </ac:spMkLst>
        </pc:spChg>
      </pc:sldChg>
      <pc:sldChg chg="del">
        <pc:chgData name="Brian Carlin - STUDENT" userId="S::l00173257@atu.ie::c4ce40ee-d4a9-4522-9be1-a4749c9765e9" providerId="AD" clId="Web-{7B943C57-2BFC-75F5-387B-5A278078ABA2}" dt="2024-12-09T22:30:59.179" v="222"/>
        <pc:sldMkLst>
          <pc:docMk/>
          <pc:sldMk cId="3280430672" sldId="276"/>
        </pc:sldMkLst>
      </pc:sldChg>
      <pc:sldChg chg="modSp mod modClrScheme chgLayout">
        <pc:chgData name="Brian Carlin - STUDENT" userId="S::l00173257@atu.ie::c4ce40ee-d4a9-4522-9be1-a4749c9765e9" providerId="AD" clId="Web-{7B943C57-2BFC-75F5-387B-5A278078ABA2}" dt="2024-12-10T00:25:58.135" v="461"/>
        <pc:sldMkLst>
          <pc:docMk/>
          <pc:sldMk cId="865222383" sldId="277"/>
        </pc:sldMkLst>
        <pc:spChg chg="mod ord">
          <ac:chgData name="Brian Carlin - STUDENT" userId="S::l00173257@atu.ie::c4ce40ee-d4a9-4522-9be1-a4749c9765e9" providerId="AD" clId="Web-{7B943C57-2BFC-75F5-387B-5A278078ABA2}" dt="2024-12-10T00:25:58.135" v="461"/>
          <ac:spMkLst>
            <pc:docMk/>
            <pc:sldMk cId="865222383" sldId="277"/>
            <ac:spMk id="2" creationId="{5669F8A3-6CF1-3C9B-B1B4-0046266A9E2F}"/>
          </ac:spMkLst>
        </pc:spChg>
        <pc:spChg chg="mod ord">
          <ac:chgData name="Brian Carlin - STUDENT" userId="S::l00173257@atu.ie::c4ce40ee-d4a9-4522-9be1-a4749c9765e9" providerId="AD" clId="Web-{7B943C57-2BFC-75F5-387B-5A278078ABA2}" dt="2024-12-10T00:25:58.135" v="461"/>
          <ac:spMkLst>
            <pc:docMk/>
            <pc:sldMk cId="865222383" sldId="277"/>
            <ac:spMk id="4" creationId="{8EEC917E-CA21-E6C0-6651-01EE7393FA0E}"/>
          </ac:spMkLst>
        </pc:spChg>
        <pc:spChg chg="mod ord">
          <ac:chgData name="Brian Carlin - STUDENT" userId="S::l00173257@atu.ie::c4ce40ee-d4a9-4522-9be1-a4749c9765e9" providerId="AD" clId="Web-{7B943C57-2BFC-75F5-387B-5A278078ABA2}" dt="2024-12-10T00:25:58.135" v="461"/>
          <ac:spMkLst>
            <pc:docMk/>
            <pc:sldMk cId="865222383" sldId="277"/>
            <ac:spMk id="5" creationId="{C14D1BF3-30EA-47FE-A805-D31783344841}"/>
          </ac:spMkLst>
        </pc:spChg>
        <pc:spChg chg="mod ord">
          <ac:chgData name="Brian Carlin - STUDENT" userId="S::l00173257@atu.ie::c4ce40ee-d4a9-4522-9be1-a4749c9765e9" providerId="AD" clId="Web-{7B943C57-2BFC-75F5-387B-5A278078ABA2}" dt="2024-12-10T00:25:58.135" v="461"/>
          <ac:spMkLst>
            <pc:docMk/>
            <pc:sldMk cId="865222383" sldId="277"/>
            <ac:spMk id="6" creationId="{1106DED4-16C7-D692-FC0A-D5DE38D3FB7F}"/>
          </ac:spMkLst>
        </pc:spChg>
        <pc:spChg chg="mod ord">
          <ac:chgData name="Brian Carlin - STUDENT" userId="S::l00173257@atu.ie::c4ce40ee-d4a9-4522-9be1-a4749c9765e9" providerId="AD" clId="Web-{7B943C57-2BFC-75F5-387B-5A278078ABA2}" dt="2024-12-10T00:25:58.135" v="461"/>
          <ac:spMkLst>
            <pc:docMk/>
            <pc:sldMk cId="865222383" sldId="277"/>
            <ac:spMk id="7" creationId="{BF5CEFE8-DBBE-2AC3-7809-3636BA9D990F}"/>
          </ac:spMkLst>
        </pc:spChg>
        <pc:picChg chg="mod ord">
          <ac:chgData name="Brian Carlin - STUDENT" userId="S::l00173257@atu.ie::c4ce40ee-d4a9-4522-9be1-a4749c9765e9" providerId="AD" clId="Web-{7B943C57-2BFC-75F5-387B-5A278078ABA2}" dt="2024-12-10T00:25:58.135" v="461"/>
          <ac:picMkLst>
            <pc:docMk/>
            <pc:sldMk cId="865222383" sldId="277"/>
            <ac:picMk id="8" creationId="{D5ADF177-8598-CFC5-29A2-AADB3A56DA45}"/>
          </ac:picMkLst>
        </pc:picChg>
      </pc:sldChg>
      <pc:sldChg chg="modSp mod modClrScheme chgLayout">
        <pc:chgData name="Brian Carlin - STUDENT" userId="S::l00173257@atu.ie::c4ce40ee-d4a9-4522-9be1-a4749c9765e9" providerId="AD" clId="Web-{7B943C57-2BFC-75F5-387B-5A278078ABA2}" dt="2024-12-10T00:25:58.135" v="461"/>
        <pc:sldMkLst>
          <pc:docMk/>
          <pc:sldMk cId="2742790987" sldId="279"/>
        </pc:sldMkLst>
        <pc:spChg chg="mod ord">
          <ac:chgData name="Brian Carlin - STUDENT" userId="S::l00173257@atu.ie::c4ce40ee-d4a9-4522-9be1-a4749c9765e9" providerId="AD" clId="Web-{7B943C57-2BFC-75F5-387B-5A278078ABA2}" dt="2024-12-10T00:25:58.135" v="461"/>
          <ac:spMkLst>
            <pc:docMk/>
            <pc:sldMk cId="2742790987" sldId="279"/>
            <ac:spMk id="2" creationId="{42C48648-3283-D85D-2670-B0CFB4872F6B}"/>
          </ac:spMkLst>
        </pc:spChg>
        <pc:spChg chg="mod ord">
          <ac:chgData name="Brian Carlin - STUDENT" userId="S::l00173257@atu.ie::c4ce40ee-d4a9-4522-9be1-a4749c9765e9" providerId="AD" clId="Web-{7B943C57-2BFC-75F5-387B-5A278078ABA2}" dt="2024-12-10T00:25:58.135" v="461"/>
          <ac:spMkLst>
            <pc:docMk/>
            <pc:sldMk cId="2742790987" sldId="279"/>
            <ac:spMk id="4" creationId="{EA8C7B9B-6843-227C-8311-21056F2D12CB}"/>
          </ac:spMkLst>
        </pc:spChg>
        <pc:spChg chg="mod ord">
          <ac:chgData name="Brian Carlin - STUDENT" userId="S::l00173257@atu.ie::c4ce40ee-d4a9-4522-9be1-a4749c9765e9" providerId="AD" clId="Web-{7B943C57-2BFC-75F5-387B-5A278078ABA2}" dt="2024-12-10T00:25:58.135" v="461"/>
          <ac:spMkLst>
            <pc:docMk/>
            <pc:sldMk cId="2742790987" sldId="279"/>
            <ac:spMk id="5" creationId="{3B85C4BB-621D-7804-6825-C83C89AD3541}"/>
          </ac:spMkLst>
        </pc:spChg>
        <pc:spChg chg="mod ord">
          <ac:chgData name="Brian Carlin - STUDENT" userId="S::l00173257@atu.ie::c4ce40ee-d4a9-4522-9be1-a4749c9765e9" providerId="AD" clId="Web-{7B943C57-2BFC-75F5-387B-5A278078ABA2}" dt="2024-12-10T00:25:58.135" v="461"/>
          <ac:spMkLst>
            <pc:docMk/>
            <pc:sldMk cId="2742790987" sldId="279"/>
            <ac:spMk id="6" creationId="{5226B190-43FF-17CA-9F26-2EEBB027887D}"/>
          </ac:spMkLst>
        </pc:spChg>
        <pc:spChg chg="mod ord">
          <ac:chgData name="Brian Carlin - STUDENT" userId="S::l00173257@atu.ie::c4ce40ee-d4a9-4522-9be1-a4749c9765e9" providerId="AD" clId="Web-{7B943C57-2BFC-75F5-387B-5A278078ABA2}" dt="2024-12-10T00:25:58.135" v="461"/>
          <ac:spMkLst>
            <pc:docMk/>
            <pc:sldMk cId="2742790987" sldId="279"/>
            <ac:spMk id="7" creationId="{43F66F55-9D36-B4F3-15FE-2466A48D74FB}"/>
          </ac:spMkLst>
        </pc:spChg>
        <pc:picChg chg="mod ord">
          <ac:chgData name="Brian Carlin - STUDENT" userId="S::l00173257@atu.ie::c4ce40ee-d4a9-4522-9be1-a4749c9765e9" providerId="AD" clId="Web-{7B943C57-2BFC-75F5-387B-5A278078ABA2}" dt="2024-12-10T00:25:58.135" v="461"/>
          <ac:picMkLst>
            <pc:docMk/>
            <pc:sldMk cId="2742790987" sldId="279"/>
            <ac:picMk id="8" creationId="{694079E3-31A8-CFB5-7BB4-1465F3CF1703}"/>
          </ac:picMkLst>
        </pc:picChg>
      </pc:sldChg>
      <pc:sldChg chg="modSp mod modClrScheme chgLayout">
        <pc:chgData name="Brian Carlin - STUDENT" userId="S::l00173257@atu.ie::c4ce40ee-d4a9-4522-9be1-a4749c9765e9" providerId="AD" clId="Web-{7B943C57-2BFC-75F5-387B-5A278078ABA2}" dt="2024-12-10T00:25:58.135" v="461"/>
        <pc:sldMkLst>
          <pc:docMk/>
          <pc:sldMk cId="2270208463" sldId="280"/>
        </pc:sldMkLst>
        <pc:spChg chg="mod ord">
          <ac:chgData name="Brian Carlin - STUDENT" userId="S::l00173257@atu.ie::c4ce40ee-d4a9-4522-9be1-a4749c9765e9" providerId="AD" clId="Web-{7B943C57-2BFC-75F5-387B-5A278078ABA2}" dt="2024-12-10T00:25:58.135" v="461"/>
          <ac:spMkLst>
            <pc:docMk/>
            <pc:sldMk cId="2270208463" sldId="280"/>
            <ac:spMk id="2" creationId="{F93FAAB8-D442-08CA-3630-91FC0778A69A}"/>
          </ac:spMkLst>
        </pc:spChg>
        <pc:spChg chg="mod ord">
          <ac:chgData name="Brian Carlin - STUDENT" userId="S::l00173257@atu.ie::c4ce40ee-d4a9-4522-9be1-a4749c9765e9" providerId="AD" clId="Web-{7B943C57-2BFC-75F5-387B-5A278078ABA2}" dt="2024-12-10T00:25:58.135" v="461"/>
          <ac:spMkLst>
            <pc:docMk/>
            <pc:sldMk cId="2270208463" sldId="280"/>
            <ac:spMk id="4" creationId="{0CBBFBD0-8D51-0969-1770-A49DFF23C88E}"/>
          </ac:spMkLst>
        </pc:spChg>
        <pc:spChg chg="mod ord">
          <ac:chgData name="Brian Carlin - STUDENT" userId="S::l00173257@atu.ie::c4ce40ee-d4a9-4522-9be1-a4749c9765e9" providerId="AD" clId="Web-{7B943C57-2BFC-75F5-387B-5A278078ABA2}" dt="2024-12-10T00:25:58.135" v="461"/>
          <ac:spMkLst>
            <pc:docMk/>
            <pc:sldMk cId="2270208463" sldId="280"/>
            <ac:spMk id="5" creationId="{F415E607-D5A9-684D-A578-0148718EF8C6}"/>
          </ac:spMkLst>
        </pc:spChg>
        <pc:spChg chg="mod ord">
          <ac:chgData name="Brian Carlin - STUDENT" userId="S::l00173257@atu.ie::c4ce40ee-d4a9-4522-9be1-a4749c9765e9" providerId="AD" clId="Web-{7B943C57-2BFC-75F5-387B-5A278078ABA2}" dt="2024-12-10T00:25:58.135" v="461"/>
          <ac:spMkLst>
            <pc:docMk/>
            <pc:sldMk cId="2270208463" sldId="280"/>
            <ac:spMk id="6" creationId="{3D15869B-1DF2-52BB-D68D-70C7F3F9BA13}"/>
          </ac:spMkLst>
        </pc:spChg>
        <pc:spChg chg="mod ord">
          <ac:chgData name="Brian Carlin - STUDENT" userId="S::l00173257@atu.ie::c4ce40ee-d4a9-4522-9be1-a4749c9765e9" providerId="AD" clId="Web-{7B943C57-2BFC-75F5-387B-5A278078ABA2}" dt="2024-12-10T00:25:58.135" v="461"/>
          <ac:spMkLst>
            <pc:docMk/>
            <pc:sldMk cId="2270208463" sldId="280"/>
            <ac:spMk id="7" creationId="{3F83F0B0-57EF-B181-AAE7-7BB38DF715AB}"/>
          </ac:spMkLst>
        </pc:spChg>
        <pc:picChg chg="mod ord">
          <ac:chgData name="Brian Carlin - STUDENT" userId="S::l00173257@atu.ie::c4ce40ee-d4a9-4522-9be1-a4749c9765e9" providerId="AD" clId="Web-{7B943C57-2BFC-75F5-387B-5A278078ABA2}" dt="2024-12-10T00:25:58.135" v="461"/>
          <ac:picMkLst>
            <pc:docMk/>
            <pc:sldMk cId="2270208463" sldId="280"/>
            <ac:picMk id="8" creationId="{B353B0A5-A386-F092-C35B-859312E0BF2B}"/>
          </ac:picMkLst>
        </pc:picChg>
      </pc:sldChg>
      <pc:sldChg chg="modSp mod modClrScheme chgLayout">
        <pc:chgData name="Brian Carlin - STUDENT" userId="S::l00173257@atu.ie::c4ce40ee-d4a9-4522-9be1-a4749c9765e9" providerId="AD" clId="Web-{7B943C57-2BFC-75F5-387B-5A278078ABA2}" dt="2024-12-10T00:25:58.135" v="461"/>
        <pc:sldMkLst>
          <pc:docMk/>
          <pc:sldMk cId="590358563" sldId="281"/>
        </pc:sldMkLst>
        <pc:spChg chg="mod ord">
          <ac:chgData name="Brian Carlin - STUDENT" userId="S::l00173257@atu.ie::c4ce40ee-d4a9-4522-9be1-a4749c9765e9" providerId="AD" clId="Web-{7B943C57-2BFC-75F5-387B-5A278078ABA2}" dt="2024-12-10T00:25:58.135" v="461"/>
          <ac:spMkLst>
            <pc:docMk/>
            <pc:sldMk cId="590358563" sldId="281"/>
            <ac:spMk id="2" creationId="{C0A3895B-4934-637A-2723-428FE4896B20}"/>
          </ac:spMkLst>
        </pc:spChg>
        <pc:spChg chg="mod ord">
          <ac:chgData name="Brian Carlin - STUDENT" userId="S::l00173257@atu.ie::c4ce40ee-d4a9-4522-9be1-a4749c9765e9" providerId="AD" clId="Web-{7B943C57-2BFC-75F5-387B-5A278078ABA2}" dt="2024-12-10T00:25:58.135" v="461"/>
          <ac:spMkLst>
            <pc:docMk/>
            <pc:sldMk cId="590358563" sldId="281"/>
            <ac:spMk id="4" creationId="{0E0330E0-E48A-E418-B618-6CC3976C1442}"/>
          </ac:spMkLst>
        </pc:spChg>
        <pc:spChg chg="mod ord">
          <ac:chgData name="Brian Carlin - STUDENT" userId="S::l00173257@atu.ie::c4ce40ee-d4a9-4522-9be1-a4749c9765e9" providerId="AD" clId="Web-{7B943C57-2BFC-75F5-387B-5A278078ABA2}" dt="2024-12-10T00:25:58.135" v="461"/>
          <ac:spMkLst>
            <pc:docMk/>
            <pc:sldMk cId="590358563" sldId="281"/>
            <ac:spMk id="5" creationId="{73AD698A-C9B1-8E8C-97CE-F809EEDF58CF}"/>
          </ac:spMkLst>
        </pc:spChg>
        <pc:spChg chg="mod ord">
          <ac:chgData name="Brian Carlin - STUDENT" userId="S::l00173257@atu.ie::c4ce40ee-d4a9-4522-9be1-a4749c9765e9" providerId="AD" clId="Web-{7B943C57-2BFC-75F5-387B-5A278078ABA2}" dt="2024-12-10T00:25:58.135" v="461"/>
          <ac:spMkLst>
            <pc:docMk/>
            <pc:sldMk cId="590358563" sldId="281"/>
            <ac:spMk id="6" creationId="{52F73E28-F7A9-1A13-7FFB-EA5B705426DA}"/>
          </ac:spMkLst>
        </pc:spChg>
        <pc:spChg chg="mod ord">
          <ac:chgData name="Brian Carlin - STUDENT" userId="S::l00173257@atu.ie::c4ce40ee-d4a9-4522-9be1-a4749c9765e9" providerId="AD" clId="Web-{7B943C57-2BFC-75F5-387B-5A278078ABA2}" dt="2024-12-10T00:25:58.135" v="461"/>
          <ac:spMkLst>
            <pc:docMk/>
            <pc:sldMk cId="590358563" sldId="281"/>
            <ac:spMk id="8" creationId="{CC397F47-9956-88B0-C27C-A6BD6010EA95}"/>
          </ac:spMkLst>
        </pc:spChg>
      </pc:sldChg>
      <pc:sldChg chg="modSp mod modClrScheme chgLayout">
        <pc:chgData name="Brian Carlin - STUDENT" userId="S::l00173257@atu.ie::c4ce40ee-d4a9-4522-9be1-a4749c9765e9" providerId="AD" clId="Web-{7B943C57-2BFC-75F5-387B-5A278078ABA2}" dt="2024-12-10T00:25:58.135" v="461"/>
        <pc:sldMkLst>
          <pc:docMk/>
          <pc:sldMk cId="41864977" sldId="282"/>
        </pc:sldMkLst>
        <pc:spChg chg="mod ord">
          <ac:chgData name="Brian Carlin - STUDENT" userId="S::l00173257@atu.ie::c4ce40ee-d4a9-4522-9be1-a4749c9765e9" providerId="AD" clId="Web-{7B943C57-2BFC-75F5-387B-5A278078ABA2}" dt="2024-12-10T00:25:58.135" v="461"/>
          <ac:spMkLst>
            <pc:docMk/>
            <pc:sldMk cId="41864977" sldId="282"/>
            <ac:spMk id="2" creationId="{B68AF795-E2A2-F0D4-EA05-2EB53586D9DB}"/>
          </ac:spMkLst>
        </pc:spChg>
        <pc:spChg chg="mod ord">
          <ac:chgData name="Brian Carlin - STUDENT" userId="S::l00173257@atu.ie::c4ce40ee-d4a9-4522-9be1-a4749c9765e9" providerId="AD" clId="Web-{7B943C57-2BFC-75F5-387B-5A278078ABA2}" dt="2024-12-10T00:25:58.135" v="461"/>
          <ac:spMkLst>
            <pc:docMk/>
            <pc:sldMk cId="41864977" sldId="282"/>
            <ac:spMk id="4" creationId="{C3C25E9C-6B2E-D7B1-4DBC-F89CACB2223C}"/>
          </ac:spMkLst>
        </pc:spChg>
        <pc:spChg chg="mod ord">
          <ac:chgData name="Brian Carlin - STUDENT" userId="S::l00173257@atu.ie::c4ce40ee-d4a9-4522-9be1-a4749c9765e9" providerId="AD" clId="Web-{7B943C57-2BFC-75F5-387B-5A278078ABA2}" dt="2024-12-10T00:25:58.135" v="461"/>
          <ac:spMkLst>
            <pc:docMk/>
            <pc:sldMk cId="41864977" sldId="282"/>
            <ac:spMk id="5" creationId="{02D5610E-6742-D3B8-FCAD-3EA8752AAD0C}"/>
          </ac:spMkLst>
        </pc:spChg>
        <pc:spChg chg="mod ord">
          <ac:chgData name="Brian Carlin - STUDENT" userId="S::l00173257@atu.ie::c4ce40ee-d4a9-4522-9be1-a4749c9765e9" providerId="AD" clId="Web-{7B943C57-2BFC-75F5-387B-5A278078ABA2}" dt="2024-12-10T00:25:58.135" v="461"/>
          <ac:spMkLst>
            <pc:docMk/>
            <pc:sldMk cId="41864977" sldId="282"/>
            <ac:spMk id="6" creationId="{81CA19DD-F208-7B8F-D75F-A59E26ADD5A0}"/>
          </ac:spMkLst>
        </pc:spChg>
        <pc:spChg chg="mod ord">
          <ac:chgData name="Brian Carlin - STUDENT" userId="S::l00173257@atu.ie::c4ce40ee-d4a9-4522-9be1-a4749c9765e9" providerId="AD" clId="Web-{7B943C57-2BFC-75F5-387B-5A278078ABA2}" dt="2024-12-10T00:25:58.135" v="461"/>
          <ac:spMkLst>
            <pc:docMk/>
            <pc:sldMk cId="41864977" sldId="282"/>
            <ac:spMk id="7" creationId="{3F157A16-CB00-CE9B-C460-3D54DE6B0DE0}"/>
          </ac:spMkLst>
        </pc:spChg>
        <pc:picChg chg="mod ord">
          <ac:chgData name="Brian Carlin - STUDENT" userId="S::l00173257@atu.ie::c4ce40ee-d4a9-4522-9be1-a4749c9765e9" providerId="AD" clId="Web-{7B943C57-2BFC-75F5-387B-5A278078ABA2}" dt="2024-12-10T00:25:58.135" v="461"/>
          <ac:picMkLst>
            <pc:docMk/>
            <pc:sldMk cId="41864977" sldId="282"/>
            <ac:picMk id="8" creationId="{0F7F6FAA-B91A-18DB-1DBE-29506E14C128}"/>
          </ac:picMkLst>
        </pc:picChg>
      </pc:sldChg>
      <pc:sldChg chg="modSp mod modClrScheme chgLayout">
        <pc:chgData name="Brian Carlin - STUDENT" userId="S::l00173257@atu.ie::c4ce40ee-d4a9-4522-9be1-a4749c9765e9" providerId="AD" clId="Web-{7B943C57-2BFC-75F5-387B-5A278078ABA2}" dt="2024-12-10T00:25:58.135" v="461"/>
        <pc:sldMkLst>
          <pc:docMk/>
          <pc:sldMk cId="665073605" sldId="283"/>
        </pc:sldMkLst>
        <pc:spChg chg="mod ord">
          <ac:chgData name="Brian Carlin - STUDENT" userId="S::l00173257@atu.ie::c4ce40ee-d4a9-4522-9be1-a4749c9765e9" providerId="AD" clId="Web-{7B943C57-2BFC-75F5-387B-5A278078ABA2}" dt="2024-12-10T00:25:58.135" v="461"/>
          <ac:spMkLst>
            <pc:docMk/>
            <pc:sldMk cId="665073605" sldId="283"/>
            <ac:spMk id="2" creationId="{21117B29-F8F5-B81D-467D-05FCE557542A}"/>
          </ac:spMkLst>
        </pc:spChg>
        <pc:spChg chg="mod ord">
          <ac:chgData name="Brian Carlin - STUDENT" userId="S::l00173257@atu.ie::c4ce40ee-d4a9-4522-9be1-a4749c9765e9" providerId="AD" clId="Web-{7B943C57-2BFC-75F5-387B-5A278078ABA2}" dt="2024-12-10T00:25:58.135" v="461"/>
          <ac:spMkLst>
            <pc:docMk/>
            <pc:sldMk cId="665073605" sldId="283"/>
            <ac:spMk id="4" creationId="{B1E9DF8D-CD89-FA07-0BF0-758536C6C3E1}"/>
          </ac:spMkLst>
        </pc:spChg>
        <pc:spChg chg="mod ord">
          <ac:chgData name="Brian Carlin - STUDENT" userId="S::l00173257@atu.ie::c4ce40ee-d4a9-4522-9be1-a4749c9765e9" providerId="AD" clId="Web-{7B943C57-2BFC-75F5-387B-5A278078ABA2}" dt="2024-12-10T00:25:58.135" v="461"/>
          <ac:spMkLst>
            <pc:docMk/>
            <pc:sldMk cId="665073605" sldId="283"/>
            <ac:spMk id="5" creationId="{F546A0FB-916D-AF71-2F3D-5DFF0BF9607F}"/>
          </ac:spMkLst>
        </pc:spChg>
        <pc:spChg chg="mod ord">
          <ac:chgData name="Brian Carlin - STUDENT" userId="S::l00173257@atu.ie::c4ce40ee-d4a9-4522-9be1-a4749c9765e9" providerId="AD" clId="Web-{7B943C57-2BFC-75F5-387B-5A278078ABA2}" dt="2024-12-10T00:25:58.135" v="461"/>
          <ac:spMkLst>
            <pc:docMk/>
            <pc:sldMk cId="665073605" sldId="283"/>
            <ac:spMk id="6" creationId="{C7E1A48E-6515-3BA4-BAC9-70493572625F}"/>
          </ac:spMkLst>
        </pc:spChg>
        <pc:spChg chg="mod ord">
          <ac:chgData name="Brian Carlin - STUDENT" userId="S::l00173257@atu.ie::c4ce40ee-d4a9-4522-9be1-a4749c9765e9" providerId="AD" clId="Web-{7B943C57-2BFC-75F5-387B-5A278078ABA2}" dt="2024-12-10T00:25:58.135" v="461"/>
          <ac:spMkLst>
            <pc:docMk/>
            <pc:sldMk cId="665073605" sldId="283"/>
            <ac:spMk id="7" creationId="{F12047CA-16AA-E5C4-0F8B-BDC91201BF37}"/>
          </ac:spMkLst>
        </pc:spChg>
        <pc:picChg chg="mod ord">
          <ac:chgData name="Brian Carlin - STUDENT" userId="S::l00173257@atu.ie::c4ce40ee-d4a9-4522-9be1-a4749c9765e9" providerId="AD" clId="Web-{7B943C57-2BFC-75F5-387B-5A278078ABA2}" dt="2024-12-10T00:25:58.135" v="461"/>
          <ac:picMkLst>
            <pc:docMk/>
            <pc:sldMk cId="665073605" sldId="283"/>
            <ac:picMk id="8" creationId="{463C0B7B-E29F-B371-261C-BB1320F38440}"/>
          </ac:picMkLst>
        </pc:picChg>
      </pc:sldChg>
      <pc:sldChg chg="modSp mod modClrScheme chgLayout">
        <pc:chgData name="Brian Carlin - STUDENT" userId="S::l00173257@atu.ie::c4ce40ee-d4a9-4522-9be1-a4749c9765e9" providerId="AD" clId="Web-{7B943C57-2BFC-75F5-387B-5A278078ABA2}" dt="2024-12-10T00:25:58.135" v="461"/>
        <pc:sldMkLst>
          <pc:docMk/>
          <pc:sldMk cId="3296374817" sldId="284"/>
        </pc:sldMkLst>
        <pc:spChg chg="mod ord">
          <ac:chgData name="Brian Carlin - STUDENT" userId="S::l00173257@atu.ie::c4ce40ee-d4a9-4522-9be1-a4749c9765e9" providerId="AD" clId="Web-{7B943C57-2BFC-75F5-387B-5A278078ABA2}" dt="2024-12-10T00:25:58.135" v="461"/>
          <ac:spMkLst>
            <pc:docMk/>
            <pc:sldMk cId="3296374817" sldId="284"/>
            <ac:spMk id="2" creationId="{6AF93CA0-5F7C-D8E8-D489-018C7D0F464F}"/>
          </ac:spMkLst>
        </pc:spChg>
        <pc:spChg chg="mod ord">
          <ac:chgData name="Brian Carlin - STUDENT" userId="S::l00173257@atu.ie::c4ce40ee-d4a9-4522-9be1-a4749c9765e9" providerId="AD" clId="Web-{7B943C57-2BFC-75F5-387B-5A278078ABA2}" dt="2024-12-10T00:25:58.135" v="461"/>
          <ac:spMkLst>
            <pc:docMk/>
            <pc:sldMk cId="3296374817" sldId="284"/>
            <ac:spMk id="3" creationId="{011DFD7B-3803-E78C-8802-CC3B4335AB73}"/>
          </ac:spMkLst>
        </pc:spChg>
        <pc:spChg chg="mod ord">
          <ac:chgData name="Brian Carlin - STUDENT" userId="S::l00173257@atu.ie::c4ce40ee-d4a9-4522-9be1-a4749c9765e9" providerId="AD" clId="Web-{7B943C57-2BFC-75F5-387B-5A278078ABA2}" dt="2024-12-10T00:25:58.135" v="461"/>
          <ac:spMkLst>
            <pc:docMk/>
            <pc:sldMk cId="3296374817" sldId="284"/>
            <ac:spMk id="5" creationId="{C573484A-81A9-CBC9-0037-E08A4F35C29D}"/>
          </ac:spMkLst>
        </pc:spChg>
        <pc:spChg chg="mod ord">
          <ac:chgData name="Brian Carlin - STUDENT" userId="S::l00173257@atu.ie::c4ce40ee-d4a9-4522-9be1-a4749c9765e9" providerId="AD" clId="Web-{7B943C57-2BFC-75F5-387B-5A278078ABA2}" dt="2024-12-10T00:25:58.135" v="461"/>
          <ac:spMkLst>
            <pc:docMk/>
            <pc:sldMk cId="3296374817" sldId="284"/>
            <ac:spMk id="6" creationId="{E336B58C-7F71-980D-C844-77F1FBD19C0B}"/>
          </ac:spMkLst>
        </pc:spChg>
        <pc:spChg chg="mod ord">
          <ac:chgData name="Brian Carlin - STUDENT" userId="S::l00173257@atu.ie::c4ce40ee-d4a9-4522-9be1-a4749c9765e9" providerId="AD" clId="Web-{7B943C57-2BFC-75F5-387B-5A278078ABA2}" dt="2024-12-10T00:25:58.135" v="461"/>
          <ac:spMkLst>
            <pc:docMk/>
            <pc:sldMk cId="3296374817" sldId="284"/>
            <ac:spMk id="7" creationId="{BB9914A6-0F08-14A8-B7A7-E1DF8FFB24F1}"/>
          </ac:spMkLst>
        </pc:spChg>
      </pc:sldChg>
      <pc:sldChg chg="modSp mod modClrScheme chgLayout">
        <pc:chgData name="Brian Carlin - STUDENT" userId="S::l00173257@atu.ie::c4ce40ee-d4a9-4522-9be1-a4749c9765e9" providerId="AD" clId="Web-{7B943C57-2BFC-75F5-387B-5A278078ABA2}" dt="2024-12-10T00:25:58.135" v="461"/>
        <pc:sldMkLst>
          <pc:docMk/>
          <pc:sldMk cId="2761515534" sldId="285"/>
        </pc:sldMkLst>
        <pc:spChg chg="mod ord">
          <ac:chgData name="Brian Carlin - STUDENT" userId="S::l00173257@atu.ie::c4ce40ee-d4a9-4522-9be1-a4749c9765e9" providerId="AD" clId="Web-{7B943C57-2BFC-75F5-387B-5A278078ABA2}" dt="2024-12-10T00:25:58.135" v="461"/>
          <ac:spMkLst>
            <pc:docMk/>
            <pc:sldMk cId="2761515534" sldId="285"/>
            <ac:spMk id="2" creationId="{2D8EC316-0E54-41BA-D796-DC0450536925}"/>
          </ac:spMkLst>
        </pc:spChg>
        <pc:spChg chg="mod ord">
          <ac:chgData name="Brian Carlin - STUDENT" userId="S::l00173257@atu.ie::c4ce40ee-d4a9-4522-9be1-a4749c9765e9" providerId="AD" clId="Web-{7B943C57-2BFC-75F5-387B-5A278078ABA2}" dt="2024-12-10T00:25:58.135" v="461"/>
          <ac:spMkLst>
            <pc:docMk/>
            <pc:sldMk cId="2761515534" sldId="285"/>
            <ac:spMk id="3" creationId="{AE85E959-A96A-FA99-FACB-B7D3DB779474}"/>
          </ac:spMkLst>
        </pc:spChg>
        <pc:spChg chg="mod ord">
          <ac:chgData name="Brian Carlin - STUDENT" userId="S::l00173257@atu.ie::c4ce40ee-d4a9-4522-9be1-a4749c9765e9" providerId="AD" clId="Web-{7B943C57-2BFC-75F5-387B-5A278078ABA2}" dt="2024-12-10T00:25:58.135" v="461"/>
          <ac:spMkLst>
            <pc:docMk/>
            <pc:sldMk cId="2761515534" sldId="285"/>
            <ac:spMk id="4" creationId="{5BFFEAB3-489B-8AFE-B2F3-E972E932C06B}"/>
          </ac:spMkLst>
        </pc:spChg>
        <pc:spChg chg="mod ord">
          <ac:chgData name="Brian Carlin - STUDENT" userId="S::l00173257@atu.ie::c4ce40ee-d4a9-4522-9be1-a4749c9765e9" providerId="AD" clId="Web-{7B943C57-2BFC-75F5-387B-5A278078ABA2}" dt="2024-12-10T00:25:58.135" v="461"/>
          <ac:spMkLst>
            <pc:docMk/>
            <pc:sldMk cId="2761515534" sldId="285"/>
            <ac:spMk id="5" creationId="{BBC7577C-B657-0609-8467-7C9BC57C93CB}"/>
          </ac:spMkLst>
        </pc:spChg>
        <pc:spChg chg="mod ord">
          <ac:chgData name="Brian Carlin - STUDENT" userId="S::l00173257@atu.ie::c4ce40ee-d4a9-4522-9be1-a4749c9765e9" providerId="AD" clId="Web-{7B943C57-2BFC-75F5-387B-5A278078ABA2}" dt="2024-12-10T00:25:58.135" v="461"/>
          <ac:spMkLst>
            <pc:docMk/>
            <pc:sldMk cId="2761515534" sldId="285"/>
            <ac:spMk id="6" creationId="{29A40154-E85F-404F-2CE5-D9BE3CD063BD}"/>
          </ac:spMkLst>
        </pc:spChg>
        <pc:spChg chg="mod ord">
          <ac:chgData name="Brian Carlin - STUDENT" userId="S::l00173257@atu.ie::c4ce40ee-d4a9-4522-9be1-a4749c9765e9" providerId="AD" clId="Web-{7B943C57-2BFC-75F5-387B-5A278078ABA2}" dt="2024-12-10T00:25:58.135" v="461"/>
          <ac:spMkLst>
            <pc:docMk/>
            <pc:sldMk cId="2761515534" sldId="285"/>
            <ac:spMk id="7" creationId="{37E84381-9BD0-F5BC-CDE6-B87941224803}"/>
          </ac:spMkLst>
        </pc:spChg>
      </pc:sldChg>
      <pc:sldChg chg="modSp mod modClrScheme chgLayout">
        <pc:chgData name="Brian Carlin - STUDENT" userId="S::l00173257@atu.ie::c4ce40ee-d4a9-4522-9be1-a4749c9765e9" providerId="AD" clId="Web-{7B943C57-2BFC-75F5-387B-5A278078ABA2}" dt="2024-12-10T00:25:58.135" v="461"/>
        <pc:sldMkLst>
          <pc:docMk/>
          <pc:sldMk cId="1753655849" sldId="286"/>
        </pc:sldMkLst>
        <pc:spChg chg="mod ord">
          <ac:chgData name="Brian Carlin - STUDENT" userId="S::l00173257@atu.ie::c4ce40ee-d4a9-4522-9be1-a4749c9765e9" providerId="AD" clId="Web-{7B943C57-2BFC-75F5-387B-5A278078ABA2}" dt="2024-12-10T00:25:58.135" v="461"/>
          <ac:spMkLst>
            <pc:docMk/>
            <pc:sldMk cId="1753655849" sldId="286"/>
            <ac:spMk id="2" creationId="{97126090-6710-1B08-9A54-2965E5EA64E6}"/>
          </ac:spMkLst>
        </pc:spChg>
        <pc:spChg chg="mod ord">
          <ac:chgData name="Brian Carlin - STUDENT" userId="S::l00173257@atu.ie::c4ce40ee-d4a9-4522-9be1-a4749c9765e9" providerId="AD" clId="Web-{7B943C57-2BFC-75F5-387B-5A278078ABA2}" dt="2024-12-10T00:25:58.135" v="461"/>
          <ac:spMkLst>
            <pc:docMk/>
            <pc:sldMk cId="1753655849" sldId="286"/>
            <ac:spMk id="3" creationId="{7EFEA587-6007-968A-2DE4-EAFB7CB1519A}"/>
          </ac:spMkLst>
        </pc:spChg>
        <pc:spChg chg="mod ord">
          <ac:chgData name="Brian Carlin - STUDENT" userId="S::l00173257@atu.ie::c4ce40ee-d4a9-4522-9be1-a4749c9765e9" providerId="AD" clId="Web-{7B943C57-2BFC-75F5-387B-5A278078ABA2}" dt="2024-12-10T00:25:58.135" v="461"/>
          <ac:spMkLst>
            <pc:docMk/>
            <pc:sldMk cId="1753655849" sldId="286"/>
            <ac:spMk id="5" creationId="{27B7D3EB-3F9A-442A-1305-A6E90E27A177}"/>
          </ac:spMkLst>
        </pc:spChg>
        <pc:spChg chg="mod ord">
          <ac:chgData name="Brian Carlin - STUDENT" userId="S::l00173257@atu.ie::c4ce40ee-d4a9-4522-9be1-a4749c9765e9" providerId="AD" clId="Web-{7B943C57-2BFC-75F5-387B-5A278078ABA2}" dt="2024-12-10T00:25:58.135" v="461"/>
          <ac:spMkLst>
            <pc:docMk/>
            <pc:sldMk cId="1753655849" sldId="286"/>
            <ac:spMk id="6" creationId="{B4E03FCE-9866-413D-DBF7-FB9346248C5C}"/>
          </ac:spMkLst>
        </pc:spChg>
        <pc:spChg chg="mod ord">
          <ac:chgData name="Brian Carlin - STUDENT" userId="S::l00173257@atu.ie::c4ce40ee-d4a9-4522-9be1-a4749c9765e9" providerId="AD" clId="Web-{7B943C57-2BFC-75F5-387B-5A278078ABA2}" dt="2024-12-10T00:25:58.135" v="461"/>
          <ac:spMkLst>
            <pc:docMk/>
            <pc:sldMk cId="1753655849" sldId="286"/>
            <ac:spMk id="7" creationId="{9951225A-2D28-66BE-D4F7-F6217DA4A3FB}"/>
          </ac:spMkLst>
        </pc:spChg>
        <pc:picChg chg="mod ord">
          <ac:chgData name="Brian Carlin - STUDENT" userId="S::l00173257@atu.ie::c4ce40ee-d4a9-4522-9be1-a4749c9765e9" providerId="AD" clId="Web-{7B943C57-2BFC-75F5-387B-5A278078ABA2}" dt="2024-12-10T00:25:58.135" v="461"/>
          <ac:picMkLst>
            <pc:docMk/>
            <pc:sldMk cId="1753655849" sldId="286"/>
            <ac:picMk id="8" creationId="{9460932C-7E95-3DC0-700D-9336714778CD}"/>
          </ac:picMkLst>
        </pc:picChg>
      </pc:sldChg>
      <pc:sldChg chg="modSp mod modClrScheme chgLayout">
        <pc:chgData name="Brian Carlin - STUDENT" userId="S::l00173257@atu.ie::c4ce40ee-d4a9-4522-9be1-a4749c9765e9" providerId="AD" clId="Web-{7B943C57-2BFC-75F5-387B-5A278078ABA2}" dt="2024-12-10T00:25:58.135" v="461"/>
        <pc:sldMkLst>
          <pc:docMk/>
          <pc:sldMk cId="3112252166" sldId="287"/>
        </pc:sldMkLst>
        <pc:spChg chg="mod ord">
          <ac:chgData name="Brian Carlin - STUDENT" userId="S::l00173257@atu.ie::c4ce40ee-d4a9-4522-9be1-a4749c9765e9" providerId="AD" clId="Web-{7B943C57-2BFC-75F5-387B-5A278078ABA2}" dt="2024-12-10T00:25:58.135" v="461"/>
          <ac:spMkLst>
            <pc:docMk/>
            <pc:sldMk cId="3112252166" sldId="287"/>
            <ac:spMk id="2" creationId="{D4F647DB-DD4A-57A5-8A45-098E332C6F85}"/>
          </ac:spMkLst>
        </pc:spChg>
        <pc:spChg chg="mod ord">
          <ac:chgData name="Brian Carlin - STUDENT" userId="S::l00173257@atu.ie::c4ce40ee-d4a9-4522-9be1-a4749c9765e9" providerId="AD" clId="Web-{7B943C57-2BFC-75F5-387B-5A278078ABA2}" dt="2024-12-10T00:25:58.135" v="461"/>
          <ac:spMkLst>
            <pc:docMk/>
            <pc:sldMk cId="3112252166" sldId="287"/>
            <ac:spMk id="3" creationId="{8DFACBD0-A8F3-DC24-5E8F-78B8887266DE}"/>
          </ac:spMkLst>
        </pc:spChg>
        <pc:spChg chg="mod ord">
          <ac:chgData name="Brian Carlin - STUDENT" userId="S::l00173257@atu.ie::c4ce40ee-d4a9-4522-9be1-a4749c9765e9" providerId="AD" clId="Web-{7B943C57-2BFC-75F5-387B-5A278078ABA2}" dt="2024-12-10T00:25:58.135" v="461"/>
          <ac:spMkLst>
            <pc:docMk/>
            <pc:sldMk cId="3112252166" sldId="287"/>
            <ac:spMk id="4" creationId="{E5A68165-EBCB-69CE-6F20-F2129652F087}"/>
          </ac:spMkLst>
        </pc:spChg>
        <pc:spChg chg="mod ord">
          <ac:chgData name="Brian Carlin - STUDENT" userId="S::l00173257@atu.ie::c4ce40ee-d4a9-4522-9be1-a4749c9765e9" providerId="AD" clId="Web-{7B943C57-2BFC-75F5-387B-5A278078ABA2}" dt="2024-12-10T00:25:58.135" v="461"/>
          <ac:spMkLst>
            <pc:docMk/>
            <pc:sldMk cId="3112252166" sldId="287"/>
            <ac:spMk id="5" creationId="{653DF4C9-8EF0-C5A7-FF47-0E4570A75153}"/>
          </ac:spMkLst>
        </pc:spChg>
        <pc:spChg chg="mod ord">
          <ac:chgData name="Brian Carlin - STUDENT" userId="S::l00173257@atu.ie::c4ce40ee-d4a9-4522-9be1-a4749c9765e9" providerId="AD" clId="Web-{7B943C57-2BFC-75F5-387B-5A278078ABA2}" dt="2024-12-10T00:25:58.135" v="461"/>
          <ac:spMkLst>
            <pc:docMk/>
            <pc:sldMk cId="3112252166" sldId="287"/>
            <ac:spMk id="6" creationId="{03787A83-DFE9-839F-8BB2-56B2848EECD2}"/>
          </ac:spMkLst>
        </pc:spChg>
        <pc:picChg chg="mod ord">
          <ac:chgData name="Brian Carlin - STUDENT" userId="S::l00173257@atu.ie::c4ce40ee-d4a9-4522-9be1-a4749c9765e9" providerId="AD" clId="Web-{7B943C57-2BFC-75F5-387B-5A278078ABA2}" dt="2024-12-10T00:25:58.135" v="461"/>
          <ac:picMkLst>
            <pc:docMk/>
            <pc:sldMk cId="3112252166" sldId="287"/>
            <ac:picMk id="8" creationId="{314B1E55-9ABF-784B-D887-4E088B5F379A}"/>
          </ac:picMkLst>
        </pc:picChg>
      </pc:sldChg>
      <pc:sldChg chg="modSp mod modClrScheme chgLayout">
        <pc:chgData name="Brian Carlin - STUDENT" userId="S::l00173257@atu.ie::c4ce40ee-d4a9-4522-9be1-a4749c9765e9" providerId="AD" clId="Web-{7B943C57-2BFC-75F5-387B-5A278078ABA2}" dt="2024-12-10T00:25:58.135" v="461"/>
        <pc:sldMkLst>
          <pc:docMk/>
          <pc:sldMk cId="957746224" sldId="288"/>
        </pc:sldMkLst>
        <pc:spChg chg="mod ord">
          <ac:chgData name="Brian Carlin - STUDENT" userId="S::l00173257@atu.ie::c4ce40ee-d4a9-4522-9be1-a4749c9765e9" providerId="AD" clId="Web-{7B943C57-2BFC-75F5-387B-5A278078ABA2}" dt="2024-12-10T00:25:58.135" v="461"/>
          <ac:spMkLst>
            <pc:docMk/>
            <pc:sldMk cId="957746224" sldId="288"/>
            <ac:spMk id="2" creationId="{1194C0C0-6016-C183-83E2-A393701F0250}"/>
          </ac:spMkLst>
        </pc:spChg>
        <pc:spChg chg="mod ord">
          <ac:chgData name="Brian Carlin - STUDENT" userId="S::l00173257@atu.ie::c4ce40ee-d4a9-4522-9be1-a4749c9765e9" providerId="AD" clId="Web-{7B943C57-2BFC-75F5-387B-5A278078ABA2}" dt="2024-12-10T00:25:58.135" v="461"/>
          <ac:spMkLst>
            <pc:docMk/>
            <pc:sldMk cId="957746224" sldId="288"/>
            <ac:spMk id="3" creationId="{8B097114-32B7-1447-48F5-89447B168250}"/>
          </ac:spMkLst>
        </pc:spChg>
        <pc:spChg chg="mod ord">
          <ac:chgData name="Brian Carlin - STUDENT" userId="S::l00173257@atu.ie::c4ce40ee-d4a9-4522-9be1-a4749c9765e9" providerId="AD" clId="Web-{7B943C57-2BFC-75F5-387B-5A278078ABA2}" dt="2024-12-10T00:25:58.135" v="461"/>
          <ac:spMkLst>
            <pc:docMk/>
            <pc:sldMk cId="957746224" sldId="288"/>
            <ac:spMk id="5" creationId="{4599DF77-C0DF-0BF7-A98E-8883FDD6959D}"/>
          </ac:spMkLst>
        </pc:spChg>
        <pc:spChg chg="mod ord">
          <ac:chgData name="Brian Carlin - STUDENT" userId="S::l00173257@atu.ie::c4ce40ee-d4a9-4522-9be1-a4749c9765e9" providerId="AD" clId="Web-{7B943C57-2BFC-75F5-387B-5A278078ABA2}" dt="2024-12-10T00:25:58.135" v="461"/>
          <ac:spMkLst>
            <pc:docMk/>
            <pc:sldMk cId="957746224" sldId="288"/>
            <ac:spMk id="6" creationId="{2F51CBFA-64C8-3C9A-241B-327F1FFA4E72}"/>
          </ac:spMkLst>
        </pc:spChg>
        <pc:spChg chg="mod ord">
          <ac:chgData name="Brian Carlin - STUDENT" userId="S::l00173257@atu.ie::c4ce40ee-d4a9-4522-9be1-a4749c9765e9" providerId="AD" clId="Web-{7B943C57-2BFC-75F5-387B-5A278078ABA2}" dt="2024-12-10T00:25:58.135" v="461"/>
          <ac:spMkLst>
            <pc:docMk/>
            <pc:sldMk cId="957746224" sldId="288"/>
            <ac:spMk id="7" creationId="{0D9957CE-6D92-6A70-0D4B-1D4D7511DBEB}"/>
          </ac:spMkLst>
        </pc:spChg>
        <pc:spChg chg="mod ord">
          <ac:chgData name="Brian Carlin - STUDENT" userId="S::l00173257@atu.ie::c4ce40ee-d4a9-4522-9be1-a4749c9765e9" providerId="AD" clId="Web-{7B943C57-2BFC-75F5-387B-5A278078ABA2}" dt="2024-12-10T00:25:58.135" v="461"/>
          <ac:spMkLst>
            <pc:docMk/>
            <pc:sldMk cId="957746224" sldId="288"/>
            <ac:spMk id="13" creationId="{24D2DE05-4536-03A6-C33F-57997C6756B4}"/>
          </ac:spMkLst>
        </pc:spChg>
        <pc:spChg chg="mod ord">
          <ac:chgData name="Brian Carlin - STUDENT" userId="S::l00173257@atu.ie::c4ce40ee-d4a9-4522-9be1-a4749c9765e9" providerId="AD" clId="Web-{7B943C57-2BFC-75F5-387B-5A278078ABA2}" dt="2024-12-10T00:25:58.135" v="461"/>
          <ac:spMkLst>
            <pc:docMk/>
            <pc:sldMk cId="957746224" sldId="288"/>
            <ac:spMk id="15" creationId="{76BE191E-8327-2F0D-680A-2E70F9FF5BD9}"/>
          </ac:spMkLst>
        </pc:spChg>
        <pc:picChg chg="mod ord">
          <ac:chgData name="Brian Carlin - STUDENT" userId="S::l00173257@atu.ie::c4ce40ee-d4a9-4522-9be1-a4749c9765e9" providerId="AD" clId="Web-{7B943C57-2BFC-75F5-387B-5A278078ABA2}" dt="2024-12-10T00:25:58.135" v="461"/>
          <ac:picMkLst>
            <pc:docMk/>
            <pc:sldMk cId="957746224" sldId="288"/>
            <ac:picMk id="8" creationId="{530FF870-7CA3-CCCA-498F-731466EE5E4F}"/>
          </ac:picMkLst>
        </pc:picChg>
      </pc:sldChg>
      <pc:sldChg chg="modSp mod modClrScheme chgLayout">
        <pc:chgData name="Brian Carlin - STUDENT" userId="S::l00173257@atu.ie::c4ce40ee-d4a9-4522-9be1-a4749c9765e9" providerId="AD" clId="Web-{7B943C57-2BFC-75F5-387B-5A278078ABA2}" dt="2024-12-10T00:25:58.135" v="461"/>
        <pc:sldMkLst>
          <pc:docMk/>
          <pc:sldMk cId="2847034968" sldId="289"/>
        </pc:sldMkLst>
        <pc:spChg chg="mod ord">
          <ac:chgData name="Brian Carlin - STUDENT" userId="S::l00173257@atu.ie::c4ce40ee-d4a9-4522-9be1-a4749c9765e9" providerId="AD" clId="Web-{7B943C57-2BFC-75F5-387B-5A278078ABA2}" dt="2024-12-10T00:25:58.135" v="461"/>
          <ac:spMkLst>
            <pc:docMk/>
            <pc:sldMk cId="2847034968" sldId="289"/>
            <ac:spMk id="5" creationId="{CA51667B-478D-82A4-406A-833309E07496}"/>
          </ac:spMkLst>
        </pc:spChg>
        <pc:spChg chg="mod ord">
          <ac:chgData name="Brian Carlin - STUDENT" userId="S::l00173257@atu.ie::c4ce40ee-d4a9-4522-9be1-a4749c9765e9" providerId="AD" clId="Web-{7B943C57-2BFC-75F5-387B-5A278078ABA2}" dt="2024-12-10T00:25:58.135" v="461"/>
          <ac:spMkLst>
            <pc:docMk/>
            <pc:sldMk cId="2847034968" sldId="289"/>
            <ac:spMk id="6" creationId="{C1E72654-2732-1FBC-3629-A77E7FA7D589}"/>
          </ac:spMkLst>
        </pc:spChg>
        <pc:spChg chg="mod ord">
          <ac:chgData name="Brian Carlin - STUDENT" userId="S::l00173257@atu.ie::c4ce40ee-d4a9-4522-9be1-a4749c9765e9" providerId="AD" clId="Web-{7B943C57-2BFC-75F5-387B-5A278078ABA2}" dt="2024-12-10T00:25:58.135" v="461"/>
          <ac:spMkLst>
            <pc:docMk/>
            <pc:sldMk cId="2847034968" sldId="289"/>
            <ac:spMk id="7" creationId="{413EBB1F-2787-D694-DA1D-47682231665C}"/>
          </ac:spMkLst>
        </pc:spChg>
        <pc:spChg chg="mod ord">
          <ac:chgData name="Brian Carlin - STUDENT" userId="S::l00173257@atu.ie::c4ce40ee-d4a9-4522-9be1-a4749c9765e9" providerId="AD" clId="Web-{7B943C57-2BFC-75F5-387B-5A278078ABA2}" dt="2024-12-10T00:25:58.135" v="461"/>
          <ac:spMkLst>
            <pc:docMk/>
            <pc:sldMk cId="2847034968" sldId="289"/>
            <ac:spMk id="13" creationId="{FE5948B1-36DD-4155-E090-BF0D3890C8BB}"/>
          </ac:spMkLst>
        </pc:spChg>
        <pc:spChg chg="mod ord">
          <ac:chgData name="Brian Carlin - STUDENT" userId="S::l00173257@atu.ie::c4ce40ee-d4a9-4522-9be1-a4749c9765e9" providerId="AD" clId="Web-{7B943C57-2BFC-75F5-387B-5A278078ABA2}" dt="2024-12-10T00:25:58.135" v="461"/>
          <ac:spMkLst>
            <pc:docMk/>
            <pc:sldMk cId="2847034968" sldId="289"/>
            <ac:spMk id="15" creationId="{DA2D9A06-F4AC-ABD8-0792-8B30AA3B5864}"/>
          </ac:spMkLst>
        </pc:spChg>
        <pc:picChg chg="mod ord">
          <ac:chgData name="Brian Carlin - STUDENT" userId="S::l00173257@atu.ie::c4ce40ee-d4a9-4522-9be1-a4749c9765e9" providerId="AD" clId="Web-{7B943C57-2BFC-75F5-387B-5A278078ABA2}" dt="2024-12-10T00:25:58.135" v="461"/>
          <ac:picMkLst>
            <pc:docMk/>
            <pc:sldMk cId="2847034968" sldId="289"/>
            <ac:picMk id="8" creationId="{81FF0526-B5B9-9774-D381-7B4D8BCB5E0B}"/>
          </ac:picMkLst>
        </pc:picChg>
      </pc:sldChg>
      <pc:sldChg chg="addSp delSp modSp new mod modClrScheme chgLayout">
        <pc:chgData name="Brian Carlin - STUDENT" userId="S::l00173257@atu.ie::c4ce40ee-d4a9-4522-9be1-a4749c9765e9" providerId="AD" clId="Web-{7B943C57-2BFC-75F5-387B-5A278078ABA2}" dt="2024-12-10T00:25:58.135" v="461"/>
        <pc:sldMkLst>
          <pc:docMk/>
          <pc:sldMk cId="1901135528" sldId="290"/>
        </pc:sldMkLst>
        <pc:spChg chg="del">
          <ac:chgData name="Brian Carlin - STUDENT" userId="S::l00173257@atu.ie::c4ce40ee-d4a9-4522-9be1-a4749c9765e9" providerId="AD" clId="Web-{7B943C57-2BFC-75F5-387B-5A278078ABA2}" dt="2024-12-09T22:34:58.639" v="230"/>
          <ac:spMkLst>
            <pc:docMk/>
            <pc:sldMk cId="1901135528" sldId="290"/>
            <ac:spMk id="2" creationId="{B4F4DC7A-A129-26F1-821E-EFD9E7DD3CE2}"/>
          </ac:spMkLst>
        </pc:spChg>
        <pc:spChg chg="del">
          <ac:chgData name="Brian Carlin - STUDENT" userId="S::l00173257@atu.ie::c4ce40ee-d4a9-4522-9be1-a4749c9765e9" providerId="AD" clId="Web-{7B943C57-2BFC-75F5-387B-5A278078ABA2}" dt="2024-12-09T22:35:01.529" v="231"/>
          <ac:spMkLst>
            <pc:docMk/>
            <pc:sldMk cId="1901135528" sldId="290"/>
            <ac:spMk id="3" creationId="{82F0C173-3003-B8EE-BB23-C104B2238311}"/>
          </ac:spMkLst>
        </pc:spChg>
        <pc:spChg chg="del">
          <ac:chgData name="Brian Carlin - STUDENT" userId="S::l00173257@atu.ie::c4ce40ee-d4a9-4522-9be1-a4749c9765e9" providerId="AD" clId="Web-{7B943C57-2BFC-75F5-387B-5A278078ABA2}" dt="2024-12-09T22:34:55.295" v="229"/>
          <ac:spMkLst>
            <pc:docMk/>
            <pc:sldMk cId="1901135528" sldId="290"/>
            <ac:spMk id="4" creationId="{3CBA8078-44CF-B03F-279E-7C59CA8E42F8}"/>
          </ac:spMkLst>
        </pc:spChg>
        <pc:spChg chg="mod ord modVis">
          <ac:chgData name="Brian Carlin - STUDENT" userId="S::l00173257@atu.ie::c4ce40ee-d4a9-4522-9be1-a4749c9765e9" providerId="AD" clId="Web-{7B943C57-2BFC-75F5-387B-5A278078ABA2}" dt="2024-12-10T00:25:58.135" v="461"/>
          <ac:spMkLst>
            <pc:docMk/>
            <pc:sldMk cId="1901135528" sldId="290"/>
            <ac:spMk id="5" creationId="{DBC4DFAA-3FD4-11CB-6D2F-103B4A65846A}"/>
          </ac:spMkLst>
        </pc:spChg>
        <pc:spChg chg="mod ord">
          <ac:chgData name="Brian Carlin - STUDENT" userId="S::l00173257@atu.ie::c4ce40ee-d4a9-4522-9be1-a4749c9765e9" providerId="AD" clId="Web-{7B943C57-2BFC-75F5-387B-5A278078ABA2}" dt="2024-12-10T00:25:58.135" v="461"/>
          <ac:spMkLst>
            <pc:docMk/>
            <pc:sldMk cId="1901135528" sldId="290"/>
            <ac:spMk id="6" creationId="{508BBD79-9768-D28D-1792-2D14AE175A28}"/>
          </ac:spMkLst>
        </pc:spChg>
        <pc:spChg chg="mod ord modVis">
          <ac:chgData name="Brian Carlin - STUDENT" userId="S::l00173257@atu.ie::c4ce40ee-d4a9-4522-9be1-a4749c9765e9" providerId="AD" clId="Web-{7B943C57-2BFC-75F5-387B-5A278078ABA2}" dt="2024-12-10T00:25:58.135" v="461"/>
          <ac:spMkLst>
            <pc:docMk/>
            <pc:sldMk cId="1901135528" sldId="290"/>
            <ac:spMk id="7" creationId="{EB5CCD52-1A12-38B4-52C8-0C2A6F223B71}"/>
          </ac:spMkLst>
        </pc:spChg>
        <pc:picChg chg="add mod ord modCrop">
          <ac:chgData name="Brian Carlin - STUDENT" userId="S::l00173257@atu.ie::c4ce40ee-d4a9-4522-9be1-a4749c9765e9" providerId="AD" clId="Web-{7B943C57-2BFC-75F5-387B-5A278078ABA2}" dt="2024-12-09T22:46:07.455" v="240" actId="14100"/>
          <ac:picMkLst>
            <pc:docMk/>
            <pc:sldMk cId="1901135528" sldId="290"/>
            <ac:picMk id="8" creationId="{A5EFBE00-D393-B0CA-5986-5736DA3D46F9}"/>
          </ac:picMkLst>
        </pc:picChg>
      </pc:sldChg>
      <pc:sldChg chg="modSp new mod modClrScheme chgLayout">
        <pc:chgData name="Brian Carlin - STUDENT" userId="S::l00173257@atu.ie::c4ce40ee-d4a9-4522-9be1-a4749c9765e9" providerId="AD" clId="Web-{7B943C57-2BFC-75F5-387B-5A278078ABA2}" dt="2024-12-10T00:25:58.135" v="461"/>
        <pc:sldMkLst>
          <pc:docMk/>
          <pc:sldMk cId="3200609283" sldId="291"/>
        </pc:sldMkLst>
        <pc:spChg chg="mod ord">
          <ac:chgData name="Brian Carlin - STUDENT" userId="S::l00173257@atu.ie::c4ce40ee-d4a9-4522-9be1-a4749c9765e9" providerId="AD" clId="Web-{7B943C57-2BFC-75F5-387B-5A278078ABA2}" dt="2024-12-10T00:25:58.135" v="461"/>
          <ac:spMkLst>
            <pc:docMk/>
            <pc:sldMk cId="3200609283" sldId="291"/>
            <ac:spMk id="2" creationId="{6EB08D30-ABDF-9640-FF95-F32F9DEF426F}"/>
          </ac:spMkLst>
        </pc:spChg>
        <pc:spChg chg="mod ord">
          <ac:chgData name="Brian Carlin - STUDENT" userId="S::l00173257@atu.ie::c4ce40ee-d4a9-4522-9be1-a4749c9765e9" providerId="AD" clId="Web-{7B943C57-2BFC-75F5-387B-5A278078ABA2}" dt="2024-12-10T00:25:58.135" v="461"/>
          <ac:spMkLst>
            <pc:docMk/>
            <pc:sldMk cId="3200609283" sldId="291"/>
            <ac:spMk id="4" creationId="{B040B2BC-DAE0-9889-73AB-7BC82EB308A5}"/>
          </ac:spMkLst>
        </pc:spChg>
        <pc:spChg chg="mod ord">
          <ac:chgData name="Brian Carlin - STUDENT" userId="S::l00173257@atu.ie::c4ce40ee-d4a9-4522-9be1-a4749c9765e9" providerId="AD" clId="Web-{7B943C57-2BFC-75F5-387B-5A278078ABA2}" dt="2024-12-10T00:25:58.135" v="461"/>
          <ac:spMkLst>
            <pc:docMk/>
            <pc:sldMk cId="3200609283" sldId="291"/>
            <ac:spMk id="5" creationId="{664813F7-2E3B-F3F0-F8EB-6058B004C9E7}"/>
          </ac:spMkLst>
        </pc:spChg>
        <pc:spChg chg="mod ord">
          <ac:chgData name="Brian Carlin - STUDENT" userId="S::l00173257@atu.ie::c4ce40ee-d4a9-4522-9be1-a4749c9765e9" providerId="AD" clId="Web-{7B943C57-2BFC-75F5-387B-5A278078ABA2}" dt="2024-12-10T00:25:58.135" v="461"/>
          <ac:spMkLst>
            <pc:docMk/>
            <pc:sldMk cId="3200609283" sldId="291"/>
            <ac:spMk id="6" creationId="{8DFFD713-10EE-D13A-3FEE-A62A00088F4F}"/>
          </ac:spMkLst>
        </pc:spChg>
        <pc:picChg chg="mod ord">
          <ac:chgData name="Brian Carlin - STUDENT" userId="S::l00173257@atu.ie::c4ce40ee-d4a9-4522-9be1-a4749c9765e9" providerId="AD" clId="Web-{7B943C57-2BFC-75F5-387B-5A278078ABA2}" dt="2024-12-10T00:25:58.135" v="461"/>
          <ac:picMkLst>
            <pc:docMk/>
            <pc:sldMk cId="3200609283" sldId="291"/>
            <ac:picMk id="7" creationId="{12152A9F-71C5-8FAD-F71B-D1BBBC3536E3}"/>
          </ac:picMkLst>
        </pc:picChg>
      </pc:sldChg>
      <pc:sldMasterChg chg="add del addSldLayout delSldLayout">
        <pc:chgData name="Brian Carlin - STUDENT" userId="S::l00173257@atu.ie::c4ce40ee-d4a9-4522-9be1-a4749c9765e9" providerId="AD" clId="Web-{7B943C57-2BFC-75F5-387B-5A278078ABA2}" dt="2024-12-10T00:25:58.135" v="461"/>
        <pc:sldMasterMkLst>
          <pc:docMk/>
          <pc:sldMasterMk cId="3879715890" sldId="2147483684"/>
        </pc:sldMasterMkLst>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3710899709" sldId="2147483685"/>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993797969" sldId="2147483686"/>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1602031796" sldId="2147483687"/>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539181928" sldId="2147483688"/>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146331134" sldId="2147483689"/>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824812986" sldId="2147483690"/>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803025340" sldId="2147483691"/>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1657371329" sldId="2147483692"/>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3230423678" sldId="2147483693"/>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56191127" sldId="2147483694"/>
          </pc:sldLayoutMkLst>
        </pc:sldLayoutChg>
        <pc:sldLayoutChg chg="add del">
          <pc:chgData name="Brian Carlin - STUDENT" userId="S::l00173257@atu.ie::c4ce40ee-d4a9-4522-9be1-a4749c9765e9" providerId="AD" clId="Web-{7B943C57-2BFC-75F5-387B-5A278078ABA2}" dt="2024-12-10T00:25:58.135" v="461"/>
          <pc:sldLayoutMkLst>
            <pc:docMk/>
            <pc:sldMasterMk cId="3879715890" sldId="2147483684"/>
            <pc:sldLayoutMk cId="403214263" sldId="2147483695"/>
          </pc:sldLayoutMkLst>
        </pc:sldLayoutChg>
      </pc:sldMasterChg>
      <pc:sldMasterChg chg="add del addSldLayout delSldLayout modSldLayout">
        <pc:chgData name="Brian Carlin - STUDENT" userId="S::l00173257@atu.ie::c4ce40ee-d4a9-4522-9be1-a4749c9765e9" providerId="AD" clId="Web-{7B943C57-2BFC-75F5-387B-5A278078ABA2}" dt="2024-12-10T00:25:58.135" v="461"/>
        <pc:sldMasterMkLst>
          <pc:docMk/>
          <pc:sldMasterMk cId="2023406924" sldId="2147483696"/>
        </pc:sldMasterMkLst>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753139957" sldId="2147483697"/>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694575026" sldId="2147483698"/>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3381126706" sldId="2147483699"/>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1846389815" sldId="2147483700"/>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854413456" sldId="2147483701"/>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3954482180" sldId="2147483702"/>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1512859825" sldId="2147483703"/>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1651266339" sldId="2147483704"/>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86699348" sldId="2147483705"/>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1390798213" sldId="2147483706"/>
          </pc:sldLayoutMkLst>
        </pc:sldLayoutChg>
        <pc:sldLayoutChg chg="add del mod replId">
          <pc:chgData name="Brian Carlin - STUDENT" userId="S::l00173257@atu.ie::c4ce40ee-d4a9-4522-9be1-a4749c9765e9" providerId="AD" clId="Web-{7B943C57-2BFC-75F5-387B-5A278078ABA2}" dt="2024-12-10T00:25:58.135" v="461"/>
          <pc:sldLayoutMkLst>
            <pc:docMk/>
            <pc:sldMasterMk cId="2023406924" sldId="2147483696"/>
            <pc:sldLayoutMk cId="1279988702" sldId="2147483707"/>
          </pc:sldLayoutMkLst>
        </pc:sldLayoutChg>
      </pc:sldMasterChg>
    </pc:docChg>
  </pc:docChgLst>
  <pc:docChgLst>
    <pc:chgData name="Jake Doran - STUDENT" userId="S::l00173000@atu.ie::8f9fe16d-0082-473c-96ab-3e080ba8989e" providerId="AD" clId="Web-{FA7DC59D-B238-305F-FF44-4EC87A4A543A}"/>
    <pc:docChg chg="modSld">
      <pc:chgData name="Jake Doran - STUDENT" userId="S::l00173000@atu.ie::8f9fe16d-0082-473c-96ab-3e080ba8989e" providerId="AD" clId="Web-{FA7DC59D-B238-305F-FF44-4EC87A4A543A}" dt="2024-12-10T00:20:57.038" v="188" actId="20577"/>
      <pc:docMkLst>
        <pc:docMk/>
      </pc:docMkLst>
      <pc:sldChg chg="addSp delSp modSp mod modClrScheme chgLayout">
        <pc:chgData name="Jake Doran - STUDENT" userId="S::l00173000@atu.ie::8f9fe16d-0082-473c-96ab-3e080ba8989e" providerId="AD" clId="Web-{FA7DC59D-B238-305F-FF44-4EC87A4A543A}" dt="2024-12-10T00:09:18.634" v="138" actId="20577"/>
        <pc:sldMkLst>
          <pc:docMk/>
          <pc:sldMk cId="3752393299" sldId="264"/>
        </pc:sldMkLst>
        <pc:spChg chg="mod">
          <ac:chgData name="Jake Doran - STUDENT" userId="S::l00173000@atu.ie::8f9fe16d-0082-473c-96ab-3e080ba8989e" providerId="AD" clId="Web-{FA7DC59D-B238-305F-FF44-4EC87A4A543A}" dt="2024-12-10T00:06:51.937" v="114"/>
          <ac:spMkLst>
            <pc:docMk/>
            <pc:sldMk cId="3752393299" sldId="264"/>
            <ac:spMk id="2" creationId="{ACAB9270-A9CB-B88D-0332-B013CCAF9FE0}"/>
          </ac:spMkLst>
        </pc:spChg>
        <pc:spChg chg="del mod">
          <ac:chgData name="Jake Doran - STUDENT" userId="S::l00173000@atu.ie::8f9fe16d-0082-473c-96ab-3e080ba8989e" providerId="AD" clId="Web-{FA7DC59D-B238-305F-FF44-4EC87A4A543A}" dt="2024-12-09T23:53:13.790" v="19"/>
          <ac:spMkLst>
            <pc:docMk/>
            <pc:sldMk cId="3752393299" sldId="264"/>
            <ac:spMk id="3" creationId="{F3C4749C-C101-55E3-8E64-B4D3809751CD}"/>
          </ac:spMkLst>
        </pc:spChg>
        <pc:spChg chg="mod">
          <ac:chgData name="Jake Doran - STUDENT" userId="S::l00173000@atu.ie::8f9fe16d-0082-473c-96ab-3e080ba8989e" providerId="AD" clId="Web-{FA7DC59D-B238-305F-FF44-4EC87A4A543A}" dt="2024-12-10T00:06:51.937" v="114"/>
          <ac:spMkLst>
            <pc:docMk/>
            <pc:sldMk cId="3752393299" sldId="264"/>
            <ac:spMk id="4" creationId="{41E924E9-4E76-6594-8A60-3A07C19E53C7}"/>
          </ac:spMkLst>
        </pc:spChg>
        <pc:spChg chg="mod">
          <ac:chgData name="Jake Doran - STUDENT" userId="S::l00173000@atu.ie::8f9fe16d-0082-473c-96ab-3e080ba8989e" providerId="AD" clId="Web-{FA7DC59D-B238-305F-FF44-4EC87A4A543A}" dt="2024-12-10T00:06:51.937" v="114"/>
          <ac:spMkLst>
            <pc:docMk/>
            <pc:sldMk cId="3752393299" sldId="264"/>
            <ac:spMk id="5" creationId="{6607C111-59EC-92B0-3993-505CCDF725D2}"/>
          </ac:spMkLst>
        </pc:spChg>
        <pc:spChg chg="mod">
          <ac:chgData name="Jake Doran - STUDENT" userId="S::l00173000@atu.ie::8f9fe16d-0082-473c-96ab-3e080ba8989e" providerId="AD" clId="Web-{FA7DC59D-B238-305F-FF44-4EC87A4A543A}" dt="2024-12-10T00:06:51.937" v="114"/>
          <ac:spMkLst>
            <pc:docMk/>
            <pc:sldMk cId="3752393299" sldId="264"/>
            <ac:spMk id="6" creationId="{5C550CCE-F212-B1F0-B76C-E5EF3AC91D4B}"/>
          </ac:spMkLst>
        </pc:spChg>
        <pc:spChg chg="add del">
          <ac:chgData name="Jake Doran - STUDENT" userId="S::l00173000@atu.ie::8f9fe16d-0082-473c-96ab-3e080ba8989e" providerId="AD" clId="Web-{FA7DC59D-B238-305F-FF44-4EC87A4A543A}" dt="2024-12-09T23:53:34.213" v="23"/>
          <ac:spMkLst>
            <pc:docMk/>
            <pc:sldMk cId="3752393299" sldId="264"/>
            <ac:spMk id="8" creationId="{56A83655-BA15-4CFD-568B-D019294D2F13}"/>
          </ac:spMkLst>
        </pc:spChg>
        <pc:spChg chg="add del mod">
          <ac:chgData name="Jake Doran - STUDENT" userId="S::l00173000@atu.ie::8f9fe16d-0082-473c-96ab-3e080ba8989e" providerId="AD" clId="Web-{FA7DC59D-B238-305F-FF44-4EC87A4A543A}" dt="2024-12-09T23:54:02.308" v="36"/>
          <ac:spMkLst>
            <pc:docMk/>
            <pc:sldMk cId="3752393299" sldId="264"/>
            <ac:spMk id="9" creationId="{DDF28EBF-7A88-CC27-8EEF-CD9F4150ACA3}"/>
          </ac:spMkLst>
        </pc:spChg>
        <pc:spChg chg="add mod ord">
          <ac:chgData name="Jake Doran - STUDENT" userId="S::l00173000@atu.ie::8f9fe16d-0082-473c-96ab-3e080ba8989e" providerId="AD" clId="Web-{FA7DC59D-B238-305F-FF44-4EC87A4A543A}" dt="2024-12-10T00:09:18.634" v="138" actId="20577"/>
          <ac:spMkLst>
            <pc:docMk/>
            <pc:sldMk cId="3752393299" sldId="264"/>
            <ac:spMk id="10" creationId="{531F0529-B3A3-4C82-FBE0-A6F662846EE8}"/>
          </ac:spMkLst>
        </pc:spChg>
        <pc:picChg chg="add mod ord">
          <ac:chgData name="Jake Doran - STUDENT" userId="S::l00173000@atu.ie::8f9fe16d-0082-473c-96ab-3e080ba8989e" providerId="AD" clId="Web-{FA7DC59D-B238-305F-FF44-4EC87A4A543A}" dt="2024-12-10T00:06:51.937" v="114"/>
          <ac:picMkLst>
            <pc:docMk/>
            <pc:sldMk cId="3752393299" sldId="264"/>
            <ac:picMk id="7" creationId="{AE36F1E7-2CA2-A042-9FD0-F49EE8471FD4}"/>
          </ac:picMkLst>
        </pc:picChg>
      </pc:sldChg>
      <pc:sldChg chg="modSp">
        <pc:chgData name="Jake Doran - STUDENT" userId="S::l00173000@atu.ie::8f9fe16d-0082-473c-96ab-3e080ba8989e" providerId="AD" clId="Web-{FA7DC59D-B238-305F-FF44-4EC87A4A543A}" dt="2024-12-09T23:47:24.215" v="4" actId="1076"/>
        <pc:sldMkLst>
          <pc:docMk/>
          <pc:sldMk cId="865222383" sldId="277"/>
        </pc:sldMkLst>
        <pc:spChg chg="mod">
          <ac:chgData name="Jake Doran - STUDENT" userId="S::l00173000@atu.ie::8f9fe16d-0082-473c-96ab-3e080ba8989e" providerId="AD" clId="Web-{FA7DC59D-B238-305F-FF44-4EC87A4A543A}" dt="2024-12-09T23:47:24.215" v="4" actId="1076"/>
          <ac:spMkLst>
            <pc:docMk/>
            <pc:sldMk cId="865222383" sldId="277"/>
            <ac:spMk id="2" creationId="{5669F8A3-6CF1-3C9B-B1B4-0046266A9E2F}"/>
          </ac:spMkLst>
        </pc:spChg>
      </pc:sldChg>
      <pc:sldChg chg="addSp delSp modSp mod modClrScheme chgLayout">
        <pc:chgData name="Jake Doran - STUDENT" userId="S::l00173000@atu.ie::8f9fe16d-0082-473c-96ab-3e080ba8989e" providerId="AD" clId="Web-{FA7DC59D-B238-305F-FF44-4EC87A4A543A}" dt="2024-12-10T00:20:57.038" v="188" actId="20577"/>
        <pc:sldMkLst>
          <pc:docMk/>
          <pc:sldMk cId="3200609283" sldId="291"/>
        </pc:sldMkLst>
        <pc:spChg chg="mod">
          <ac:chgData name="Jake Doran - STUDENT" userId="S::l00173000@atu.ie::8f9fe16d-0082-473c-96ab-3e080ba8989e" providerId="AD" clId="Web-{FA7DC59D-B238-305F-FF44-4EC87A4A543A}" dt="2024-12-10T00:20:21.052" v="184"/>
          <ac:spMkLst>
            <pc:docMk/>
            <pc:sldMk cId="3200609283" sldId="291"/>
            <ac:spMk id="2" creationId="{6EB08D30-ABDF-9640-FF95-F32F9DEF426F}"/>
          </ac:spMkLst>
        </pc:spChg>
        <pc:spChg chg="del">
          <ac:chgData name="Jake Doran - STUDENT" userId="S::l00173000@atu.ie::8f9fe16d-0082-473c-96ab-3e080ba8989e" providerId="AD" clId="Web-{FA7DC59D-B238-305F-FF44-4EC87A4A543A}" dt="2024-12-10T00:15:28.111" v="145"/>
          <ac:spMkLst>
            <pc:docMk/>
            <pc:sldMk cId="3200609283" sldId="291"/>
            <ac:spMk id="3" creationId="{D1A09643-12A7-EA09-B4F2-E5646EF76C79}"/>
          </ac:spMkLst>
        </pc:spChg>
        <pc:spChg chg="mod">
          <ac:chgData name="Jake Doran - STUDENT" userId="S::l00173000@atu.ie::8f9fe16d-0082-473c-96ab-3e080ba8989e" providerId="AD" clId="Web-{FA7DC59D-B238-305F-FF44-4EC87A4A543A}" dt="2024-12-10T00:20:21.052" v="184"/>
          <ac:spMkLst>
            <pc:docMk/>
            <pc:sldMk cId="3200609283" sldId="291"/>
            <ac:spMk id="4" creationId="{B040B2BC-DAE0-9889-73AB-7BC82EB308A5}"/>
          </ac:spMkLst>
        </pc:spChg>
        <pc:spChg chg="mod">
          <ac:chgData name="Jake Doran - STUDENT" userId="S::l00173000@atu.ie::8f9fe16d-0082-473c-96ab-3e080ba8989e" providerId="AD" clId="Web-{FA7DC59D-B238-305F-FF44-4EC87A4A543A}" dt="2024-12-10T00:20:21.052" v="184"/>
          <ac:spMkLst>
            <pc:docMk/>
            <pc:sldMk cId="3200609283" sldId="291"/>
            <ac:spMk id="5" creationId="{664813F7-2E3B-F3F0-F8EB-6058B004C9E7}"/>
          </ac:spMkLst>
        </pc:spChg>
        <pc:spChg chg="mod">
          <ac:chgData name="Jake Doran - STUDENT" userId="S::l00173000@atu.ie::8f9fe16d-0082-473c-96ab-3e080ba8989e" providerId="AD" clId="Web-{FA7DC59D-B238-305F-FF44-4EC87A4A543A}" dt="2024-12-10T00:20:21.052" v="184"/>
          <ac:spMkLst>
            <pc:docMk/>
            <pc:sldMk cId="3200609283" sldId="291"/>
            <ac:spMk id="6" creationId="{8DFFD713-10EE-D13A-3FEE-A62A00088F4F}"/>
          </ac:spMkLst>
        </pc:spChg>
        <pc:spChg chg="add mod ord">
          <ac:chgData name="Jake Doran - STUDENT" userId="S::l00173000@atu.ie::8f9fe16d-0082-473c-96ab-3e080ba8989e" providerId="AD" clId="Web-{FA7DC59D-B238-305F-FF44-4EC87A4A543A}" dt="2024-12-10T00:20:57.038" v="188" actId="20577"/>
          <ac:spMkLst>
            <pc:docMk/>
            <pc:sldMk cId="3200609283" sldId="291"/>
            <ac:spMk id="8" creationId="{85085062-DA77-CB19-32EF-EE9397C2CF33}"/>
          </ac:spMkLst>
        </pc:spChg>
        <pc:picChg chg="add mod ord">
          <ac:chgData name="Jake Doran - STUDENT" userId="S::l00173000@atu.ie::8f9fe16d-0082-473c-96ab-3e080ba8989e" providerId="AD" clId="Web-{FA7DC59D-B238-305F-FF44-4EC87A4A543A}" dt="2024-12-10T00:20:21.052" v="184"/>
          <ac:picMkLst>
            <pc:docMk/>
            <pc:sldMk cId="3200609283" sldId="291"/>
            <ac:picMk id="7" creationId="{12152A9F-71C5-8FAD-F71B-D1BBBC3536E3}"/>
          </ac:picMkLst>
        </pc:picChg>
      </pc:sldChg>
    </pc:docChg>
  </pc:docChgLst>
  <pc:docChgLst>
    <pc:chgData name="Cashel Mc Daid - STUDENT" userId="S::l00170935@atu.ie::c9496344-713f-4406-be35-300a5dfc39de" providerId="AD" clId="Web-{39A95281-916A-0D47-186D-FE9B3B5F92AF}"/>
    <pc:docChg chg="modSld">
      <pc:chgData name="Cashel Mc Daid - STUDENT" userId="S::l00170935@atu.ie::c9496344-713f-4406-be35-300a5dfc39de" providerId="AD" clId="Web-{39A95281-916A-0D47-186D-FE9B3B5F92AF}" dt="2024-12-09T21:40:02.515" v="5"/>
      <pc:docMkLst>
        <pc:docMk/>
      </pc:docMkLst>
      <pc:sldChg chg="modSp">
        <pc:chgData name="Cashel Mc Daid - STUDENT" userId="S::l00170935@atu.ie::c9496344-713f-4406-be35-300a5dfc39de" providerId="AD" clId="Web-{39A95281-916A-0D47-186D-FE9B3B5F92AF}" dt="2024-12-09T21:12:18.277" v="0" actId="20577"/>
        <pc:sldMkLst>
          <pc:docMk/>
          <pc:sldMk cId="3296374817" sldId="284"/>
        </pc:sldMkLst>
        <pc:spChg chg="mod">
          <ac:chgData name="Cashel Mc Daid - STUDENT" userId="S::l00170935@atu.ie::c9496344-713f-4406-be35-300a5dfc39de" providerId="AD" clId="Web-{39A95281-916A-0D47-186D-FE9B3B5F92AF}" dt="2024-12-09T21:12:18.277" v="0" actId="20577"/>
          <ac:spMkLst>
            <pc:docMk/>
            <pc:sldMk cId="3296374817" sldId="284"/>
            <ac:spMk id="2" creationId="{6AF93CA0-5F7C-D8E8-D489-018C7D0F464F}"/>
          </ac:spMkLst>
        </pc:spChg>
      </pc:sldChg>
      <pc:sldChg chg="modSp">
        <pc:chgData name="Cashel Mc Daid - STUDENT" userId="S::l00170935@atu.ie::c9496344-713f-4406-be35-300a5dfc39de" providerId="AD" clId="Web-{39A95281-916A-0D47-186D-FE9B3B5F92AF}" dt="2024-12-09T21:40:02.515" v="5"/>
        <pc:sldMkLst>
          <pc:docMk/>
          <pc:sldMk cId="3112252166" sldId="287"/>
        </pc:sldMkLst>
        <pc:spChg chg="mod">
          <ac:chgData name="Cashel Mc Daid - STUDENT" userId="S::l00170935@atu.ie::c9496344-713f-4406-be35-300a5dfc39de" providerId="AD" clId="Web-{39A95281-916A-0D47-186D-FE9B3B5F92AF}" dt="2024-12-09T21:33:13.099" v="3" actId="20577"/>
          <ac:spMkLst>
            <pc:docMk/>
            <pc:sldMk cId="3112252166" sldId="287"/>
            <ac:spMk id="3" creationId="{8DFACBD0-A8F3-DC24-5E8F-78B8887266DE}"/>
          </ac:spMkLst>
        </pc:spChg>
        <pc:picChg chg="mod modCrop">
          <ac:chgData name="Cashel Mc Daid - STUDENT" userId="S::l00170935@atu.ie::c9496344-713f-4406-be35-300a5dfc39de" providerId="AD" clId="Web-{39A95281-916A-0D47-186D-FE9B3B5F92AF}" dt="2024-12-09T21:40:02.515" v="5"/>
          <ac:picMkLst>
            <pc:docMk/>
            <pc:sldMk cId="3112252166" sldId="287"/>
            <ac:picMk id="8" creationId="{314B1E55-9ABF-784B-D887-4E088B5F379A}"/>
          </ac:picMkLst>
        </pc:picChg>
      </pc:sldChg>
    </pc:docChg>
  </pc:docChgLst>
  <pc:docChgLst>
    <pc:chgData name="Oisin Gibson - STUDENT" userId="ed51d723-880b-49b1-825d-dc1bedda07ba" providerId="ADAL" clId="{1AD86A78-43CB-48D8-888E-8256E1737C5B}"/>
    <pc:docChg chg="custSel modSld">
      <pc:chgData name="Oisin Gibson - STUDENT" userId="ed51d723-880b-49b1-825d-dc1bedda07ba" providerId="ADAL" clId="{1AD86A78-43CB-48D8-888E-8256E1737C5B}" dt="2024-12-10T10:54:27.461" v="37" actId="27107"/>
      <pc:docMkLst>
        <pc:docMk/>
      </pc:docMkLst>
      <pc:sldChg chg="delSp mod">
        <pc:chgData name="Oisin Gibson - STUDENT" userId="ed51d723-880b-49b1-825d-dc1bedda07ba" providerId="ADAL" clId="{1AD86A78-43CB-48D8-888E-8256E1737C5B}" dt="2024-12-10T10:49:31.538" v="0" actId="21"/>
        <pc:sldMkLst>
          <pc:docMk/>
          <pc:sldMk cId="4155980055" sldId="256"/>
        </pc:sldMkLst>
        <pc:picChg chg="del">
          <ac:chgData name="Oisin Gibson - STUDENT" userId="ed51d723-880b-49b1-825d-dc1bedda07ba" providerId="ADAL" clId="{1AD86A78-43CB-48D8-888E-8256E1737C5B}" dt="2024-12-10T10:49:31.538" v="0" actId="21"/>
          <ac:picMkLst>
            <pc:docMk/>
            <pc:sldMk cId="4155980055" sldId="256"/>
            <ac:picMk id="3" creationId="{A6600C02-BF6D-7D56-56C8-6C83FF783F8E}"/>
          </ac:picMkLst>
        </pc:picChg>
      </pc:sldChg>
      <pc:sldChg chg="modSp mod">
        <pc:chgData name="Oisin Gibson - STUDENT" userId="ed51d723-880b-49b1-825d-dc1bedda07ba" providerId="ADAL" clId="{1AD86A78-43CB-48D8-888E-8256E1737C5B}" dt="2024-12-10T10:54:27.461" v="37" actId="27107"/>
        <pc:sldMkLst>
          <pc:docMk/>
          <pc:sldMk cId="3112252166" sldId="287"/>
        </pc:sldMkLst>
        <pc:spChg chg="mod">
          <ac:chgData name="Oisin Gibson - STUDENT" userId="ed51d723-880b-49b1-825d-dc1bedda07ba" providerId="ADAL" clId="{1AD86A78-43CB-48D8-888E-8256E1737C5B}" dt="2024-12-10T10:54:27.461" v="37" actId="27107"/>
          <ac:spMkLst>
            <pc:docMk/>
            <pc:sldMk cId="3112252166" sldId="287"/>
            <ac:spMk id="3" creationId="{8DFACBD0-A8F3-DC24-5E8F-78B8887266DE}"/>
          </ac:spMkLst>
        </pc:spChg>
      </pc:sldChg>
      <pc:sldChg chg="modSp mod">
        <pc:chgData name="Oisin Gibson - STUDENT" userId="ed51d723-880b-49b1-825d-dc1bedda07ba" providerId="ADAL" clId="{1AD86A78-43CB-48D8-888E-8256E1737C5B}" dt="2024-12-10T10:52:04.330" v="4" actId="113"/>
        <pc:sldMkLst>
          <pc:docMk/>
          <pc:sldMk cId="3428581552" sldId="293"/>
        </pc:sldMkLst>
        <pc:spChg chg="mod">
          <ac:chgData name="Oisin Gibson - STUDENT" userId="ed51d723-880b-49b1-825d-dc1bedda07ba" providerId="ADAL" clId="{1AD86A78-43CB-48D8-888E-8256E1737C5B}" dt="2024-12-10T10:52:04.330" v="4" actId="113"/>
          <ac:spMkLst>
            <pc:docMk/>
            <pc:sldMk cId="3428581552" sldId="293"/>
            <ac:spMk id="4" creationId="{80665EBB-75B8-D376-C955-5078DAB16C60}"/>
          </ac:spMkLst>
        </pc:spChg>
      </pc:sldChg>
    </pc:docChg>
  </pc:docChgLst>
  <pc:docChgLst>
    <pc:chgData name="Fionntan Doherty - STUDENT" userId="S::l00172559@atu.ie::72499feb-698c-4ee7-94bf-729b05ab0f7b" providerId="AD" clId="Web-{456E97BB-7985-47CA-38F5-0B32714F43CE}"/>
    <pc:docChg chg="modSld">
      <pc:chgData name="Fionntan Doherty - STUDENT" userId="S::l00172559@atu.ie::72499feb-698c-4ee7-94bf-729b05ab0f7b" providerId="AD" clId="Web-{456E97BB-7985-47CA-38F5-0B32714F43CE}" dt="2024-12-09T21:25:50.558" v="20" actId="20577"/>
      <pc:docMkLst>
        <pc:docMk/>
      </pc:docMkLst>
      <pc:sldChg chg="modSp">
        <pc:chgData name="Fionntan Doherty - STUDENT" userId="S::l00172559@atu.ie::72499feb-698c-4ee7-94bf-729b05ab0f7b" providerId="AD" clId="Web-{456E97BB-7985-47CA-38F5-0B32714F43CE}" dt="2024-12-09T21:25:50.558" v="20" actId="20577"/>
        <pc:sldMkLst>
          <pc:docMk/>
          <pc:sldMk cId="2761515534" sldId="285"/>
        </pc:sldMkLst>
        <pc:spChg chg="mod">
          <ac:chgData name="Fionntan Doherty - STUDENT" userId="S::l00172559@atu.ie::72499feb-698c-4ee7-94bf-729b05ab0f7b" providerId="AD" clId="Web-{456E97BB-7985-47CA-38F5-0B32714F43CE}" dt="2024-12-09T21:25:50.558" v="20" actId="20577"/>
          <ac:spMkLst>
            <pc:docMk/>
            <pc:sldMk cId="2761515534" sldId="285"/>
            <ac:spMk id="3" creationId="{AE85E959-A96A-FA99-FACB-B7D3DB779474}"/>
          </ac:spMkLst>
        </pc:spChg>
      </pc:sldChg>
      <pc:sldChg chg="modSp">
        <pc:chgData name="Fionntan Doherty - STUDENT" userId="S::l00172559@atu.ie::72499feb-698c-4ee7-94bf-729b05ab0f7b" providerId="AD" clId="Web-{456E97BB-7985-47CA-38F5-0B32714F43CE}" dt="2024-12-09T21:25:02.337" v="14" actId="14100"/>
        <pc:sldMkLst>
          <pc:docMk/>
          <pc:sldMk cId="2847034968" sldId="289"/>
        </pc:sldMkLst>
        <pc:spChg chg="mod">
          <ac:chgData name="Fionntan Doherty - STUDENT" userId="S::l00172559@atu.ie::72499feb-698c-4ee7-94bf-729b05ab0f7b" providerId="AD" clId="Web-{456E97BB-7985-47CA-38F5-0B32714F43CE}" dt="2024-12-09T21:24:53.868" v="13" actId="20577"/>
          <ac:spMkLst>
            <pc:docMk/>
            <pc:sldMk cId="2847034968" sldId="289"/>
            <ac:spMk id="13" creationId="{FE5948B1-36DD-4155-E090-BF0D3890C8BB}"/>
          </ac:spMkLst>
        </pc:spChg>
        <pc:spChg chg="mod">
          <ac:chgData name="Fionntan Doherty - STUDENT" userId="S::l00172559@atu.ie::72499feb-698c-4ee7-94bf-729b05ab0f7b" providerId="AD" clId="Web-{456E97BB-7985-47CA-38F5-0B32714F43CE}" dt="2024-12-09T21:25:02.337" v="14" actId="14100"/>
          <ac:spMkLst>
            <pc:docMk/>
            <pc:sldMk cId="2847034968" sldId="289"/>
            <ac:spMk id="15" creationId="{DA2D9A06-F4AC-ABD8-0792-8B30AA3B5864}"/>
          </ac:spMkLst>
        </pc:spChg>
      </pc:sldChg>
    </pc:docChg>
  </pc:docChgLst>
  <pc:docChgLst>
    <pc:chgData name="Fionntan Doherty - STUDENT" userId="S::l00172559@atu.ie::72499feb-698c-4ee7-94bf-729b05ab0f7b" providerId="AD" clId="Web-{30126F1D-85A7-10B6-AE1F-FBC993AE2BDC}"/>
    <pc:docChg chg="modSld">
      <pc:chgData name="Fionntan Doherty - STUDENT" userId="S::l00172559@atu.ie::72499feb-698c-4ee7-94bf-729b05ab0f7b" providerId="AD" clId="Web-{30126F1D-85A7-10B6-AE1F-FBC993AE2BDC}" dt="2024-12-09T21:44:02.530" v="599" actId="20577"/>
      <pc:docMkLst>
        <pc:docMk/>
      </pc:docMkLst>
      <pc:sldChg chg="modSp">
        <pc:chgData name="Fionntan Doherty - STUDENT" userId="S::l00172559@atu.ie::72499feb-698c-4ee7-94bf-729b05ab0f7b" providerId="AD" clId="Web-{30126F1D-85A7-10B6-AE1F-FBC993AE2BDC}" dt="2024-12-09T21:27:14.612" v="126" actId="20577"/>
        <pc:sldMkLst>
          <pc:docMk/>
          <pc:sldMk cId="2761515534" sldId="285"/>
        </pc:sldMkLst>
        <pc:spChg chg="mod">
          <ac:chgData name="Fionntan Doherty - STUDENT" userId="S::l00172559@atu.ie::72499feb-698c-4ee7-94bf-729b05ab0f7b" providerId="AD" clId="Web-{30126F1D-85A7-10B6-AE1F-FBC993AE2BDC}" dt="2024-12-09T21:27:14.612" v="126" actId="20577"/>
          <ac:spMkLst>
            <pc:docMk/>
            <pc:sldMk cId="2761515534" sldId="285"/>
            <ac:spMk id="3" creationId="{AE85E959-A96A-FA99-FACB-B7D3DB779474}"/>
          </ac:spMkLst>
        </pc:spChg>
      </pc:sldChg>
      <pc:sldChg chg="modSp">
        <pc:chgData name="Fionntan Doherty - STUDENT" userId="S::l00172559@atu.ie::72499feb-698c-4ee7-94bf-729b05ab0f7b" providerId="AD" clId="Web-{30126F1D-85A7-10B6-AE1F-FBC993AE2BDC}" dt="2024-12-09T21:44:02.530" v="599" actId="20577"/>
        <pc:sldMkLst>
          <pc:docMk/>
          <pc:sldMk cId="1753655849" sldId="286"/>
        </pc:sldMkLst>
        <pc:spChg chg="mod">
          <ac:chgData name="Fionntan Doherty - STUDENT" userId="S::l00172559@atu.ie::72499feb-698c-4ee7-94bf-729b05ab0f7b" providerId="AD" clId="Web-{30126F1D-85A7-10B6-AE1F-FBC993AE2BDC}" dt="2024-12-09T21:44:02.530" v="599" actId="20577"/>
          <ac:spMkLst>
            <pc:docMk/>
            <pc:sldMk cId="1753655849" sldId="286"/>
            <ac:spMk id="3" creationId="{7EFEA587-6007-968A-2DE4-EAFB7CB1519A}"/>
          </ac:spMkLst>
        </pc:spChg>
      </pc:sldChg>
      <pc:sldChg chg="modSp">
        <pc:chgData name="Fionntan Doherty - STUDENT" userId="S::l00172559@atu.ie::72499feb-698c-4ee7-94bf-729b05ab0f7b" providerId="AD" clId="Web-{30126F1D-85A7-10B6-AE1F-FBC993AE2BDC}" dt="2024-12-09T21:33:08.669" v="565" actId="20577"/>
        <pc:sldMkLst>
          <pc:docMk/>
          <pc:sldMk cId="957746224" sldId="288"/>
        </pc:sldMkLst>
        <pc:spChg chg="mod">
          <ac:chgData name="Fionntan Doherty - STUDENT" userId="S::l00172559@atu.ie::72499feb-698c-4ee7-94bf-729b05ab0f7b" providerId="AD" clId="Web-{30126F1D-85A7-10B6-AE1F-FBC993AE2BDC}" dt="2024-12-09T21:33:08.669" v="565" actId="20577"/>
          <ac:spMkLst>
            <pc:docMk/>
            <pc:sldMk cId="957746224" sldId="288"/>
            <ac:spMk id="3" creationId="{8B097114-32B7-1447-48F5-89447B168250}"/>
          </ac:spMkLst>
        </pc:spChg>
      </pc:sldChg>
      <pc:sldChg chg="modSp">
        <pc:chgData name="Fionntan Doherty - STUDENT" userId="S::l00172559@atu.ie::72499feb-698c-4ee7-94bf-729b05ab0f7b" providerId="AD" clId="Web-{30126F1D-85A7-10B6-AE1F-FBC993AE2BDC}" dt="2024-12-09T21:33:59.998" v="567" actId="20577"/>
        <pc:sldMkLst>
          <pc:docMk/>
          <pc:sldMk cId="2847034968" sldId="289"/>
        </pc:sldMkLst>
        <pc:spChg chg="mod">
          <ac:chgData name="Fionntan Doherty - STUDENT" userId="S::l00172559@atu.ie::72499feb-698c-4ee7-94bf-729b05ab0f7b" providerId="AD" clId="Web-{30126F1D-85A7-10B6-AE1F-FBC993AE2BDC}" dt="2024-12-09T21:33:59.998" v="567" actId="20577"/>
          <ac:spMkLst>
            <pc:docMk/>
            <pc:sldMk cId="2847034968" sldId="289"/>
            <ac:spMk id="15" creationId="{DA2D9A06-F4AC-ABD8-0792-8B30AA3B5864}"/>
          </ac:spMkLst>
        </pc:spChg>
      </pc:sldChg>
    </pc:docChg>
  </pc:docChgLst>
  <pc:docChgLst>
    <pc:chgData name="Oisin Gibson - STUDENT" userId="S::l00172671@atu.ie::ed51d723-880b-49b1-825d-dc1bedda07ba" providerId="AD" clId="Web-{398152EE-75B3-20A5-7A8A-AB675D45F061}"/>
    <pc:docChg chg="addSld delSld modSld sldOrd">
      <pc:chgData name="Oisin Gibson - STUDENT" userId="S::l00172671@atu.ie::ed51d723-880b-49b1-825d-dc1bedda07ba" providerId="AD" clId="Web-{398152EE-75B3-20A5-7A8A-AB675D45F061}" dt="2024-12-09T19:07:39.934" v="3907" actId="20577"/>
      <pc:docMkLst>
        <pc:docMk/>
      </pc:docMkLst>
      <pc:sldChg chg="modSp">
        <pc:chgData name="Oisin Gibson - STUDENT" userId="S::l00172671@atu.ie::ed51d723-880b-49b1-825d-dc1bedda07ba" providerId="AD" clId="Web-{398152EE-75B3-20A5-7A8A-AB675D45F061}" dt="2024-12-09T18:33:20.251" v="1656" actId="20577"/>
        <pc:sldMkLst>
          <pc:docMk/>
          <pc:sldMk cId="4212008604" sldId="263"/>
        </pc:sldMkLst>
        <pc:spChg chg="mod">
          <ac:chgData name="Oisin Gibson - STUDENT" userId="S::l00172671@atu.ie::ed51d723-880b-49b1-825d-dc1bedda07ba" providerId="AD" clId="Web-{398152EE-75B3-20A5-7A8A-AB675D45F061}" dt="2024-12-09T17:58:57.395" v="17" actId="20577"/>
          <ac:spMkLst>
            <pc:docMk/>
            <pc:sldMk cId="4212008604" sldId="263"/>
            <ac:spMk id="2" creationId="{5D5E91D7-9B52-A931-A220-38A04D750590}"/>
          </ac:spMkLst>
        </pc:spChg>
        <pc:spChg chg="mod">
          <ac:chgData name="Oisin Gibson - STUDENT" userId="S::l00172671@atu.ie::ed51d723-880b-49b1-825d-dc1bedda07ba" providerId="AD" clId="Web-{398152EE-75B3-20A5-7A8A-AB675D45F061}" dt="2024-12-09T18:33:20.251" v="1656" actId="20577"/>
          <ac:spMkLst>
            <pc:docMk/>
            <pc:sldMk cId="4212008604" sldId="263"/>
            <ac:spMk id="3" creationId="{A08D0E3C-7AD4-4618-7041-CAEE0E016569}"/>
          </ac:spMkLst>
        </pc:spChg>
      </pc:sldChg>
      <pc:sldChg chg="addSp delSp modSp new">
        <pc:chgData name="Oisin Gibson - STUDENT" userId="S::l00172671@atu.ie::ed51d723-880b-49b1-825d-dc1bedda07ba" providerId="AD" clId="Web-{398152EE-75B3-20A5-7A8A-AB675D45F061}" dt="2024-12-09T18:39:10.055" v="1965" actId="20577"/>
        <pc:sldMkLst>
          <pc:docMk/>
          <pc:sldMk cId="930271408" sldId="272"/>
        </pc:sldMkLst>
        <pc:spChg chg="mod">
          <ac:chgData name="Oisin Gibson - STUDENT" userId="S::l00172671@atu.ie::ed51d723-880b-49b1-825d-dc1bedda07ba" providerId="AD" clId="Web-{398152EE-75B3-20A5-7A8A-AB675D45F061}" dt="2024-12-09T18:07:36.929" v="325" actId="20577"/>
          <ac:spMkLst>
            <pc:docMk/>
            <pc:sldMk cId="930271408" sldId="272"/>
            <ac:spMk id="2" creationId="{34E621C1-8C75-9674-CDC7-E2CAA5BFFF1A}"/>
          </ac:spMkLst>
        </pc:spChg>
        <pc:spChg chg="del">
          <ac:chgData name="Oisin Gibson - STUDENT" userId="S::l00172671@atu.ie::ed51d723-880b-49b1-825d-dc1bedda07ba" providerId="AD" clId="Web-{398152EE-75B3-20A5-7A8A-AB675D45F061}" dt="2024-12-09T18:04:53.887" v="309"/>
          <ac:spMkLst>
            <pc:docMk/>
            <pc:sldMk cId="930271408" sldId="272"/>
            <ac:spMk id="3" creationId="{18B90977-B772-9AD6-601D-F7C537686B24}"/>
          </ac:spMkLst>
        </pc:spChg>
        <pc:spChg chg="mod">
          <ac:chgData name="Oisin Gibson - STUDENT" userId="S::l00172671@atu.ie::ed51d723-880b-49b1-825d-dc1bedda07ba" providerId="AD" clId="Web-{398152EE-75B3-20A5-7A8A-AB675D45F061}" dt="2024-12-09T18:39:10.055" v="1965" actId="20577"/>
          <ac:spMkLst>
            <pc:docMk/>
            <pc:sldMk cId="930271408" sldId="272"/>
            <ac:spMk id="4" creationId="{7B17A54F-777D-3674-9EEE-D4BAE2A0AC4F}"/>
          </ac:spMkLst>
        </pc:spChg>
        <pc:picChg chg="add mod ord">
          <ac:chgData name="Oisin Gibson - STUDENT" userId="S::l00172671@atu.ie::ed51d723-880b-49b1-825d-dc1bedda07ba" providerId="AD" clId="Web-{398152EE-75B3-20A5-7A8A-AB675D45F061}" dt="2024-12-09T18:04:53.887" v="309"/>
          <ac:picMkLst>
            <pc:docMk/>
            <pc:sldMk cId="930271408" sldId="272"/>
            <ac:picMk id="8" creationId="{59CE63CD-4938-08F6-858C-7B7FE5EA94FE}"/>
          </ac:picMkLst>
        </pc:picChg>
      </pc:sldChg>
      <pc:sldChg chg="addSp delSp modSp new del">
        <pc:chgData name="Oisin Gibson - STUDENT" userId="S::l00172671@atu.ie::ed51d723-880b-49b1-825d-dc1bedda07ba" providerId="AD" clId="Web-{398152EE-75B3-20A5-7A8A-AB675D45F061}" dt="2024-12-09T18:39:44.667" v="1966"/>
        <pc:sldMkLst>
          <pc:docMk/>
          <pc:sldMk cId="3647704376" sldId="274"/>
        </pc:sldMkLst>
        <pc:spChg chg="mod">
          <ac:chgData name="Oisin Gibson - STUDENT" userId="S::l00172671@atu.ie::ed51d723-880b-49b1-825d-dc1bedda07ba" providerId="AD" clId="Web-{398152EE-75B3-20A5-7A8A-AB675D45F061}" dt="2024-12-09T18:15:09.678" v="605" actId="20577"/>
          <ac:spMkLst>
            <pc:docMk/>
            <pc:sldMk cId="3647704376" sldId="274"/>
            <ac:spMk id="2" creationId="{332C8E83-9271-06B6-F2D3-719D80CD4F73}"/>
          </ac:spMkLst>
        </pc:spChg>
        <pc:spChg chg="del">
          <ac:chgData name="Oisin Gibson - STUDENT" userId="S::l00172671@atu.ie::ed51d723-880b-49b1-825d-dc1bedda07ba" providerId="AD" clId="Web-{398152EE-75B3-20A5-7A8A-AB675D45F061}" dt="2024-12-09T18:12:09.416" v="569"/>
          <ac:spMkLst>
            <pc:docMk/>
            <pc:sldMk cId="3647704376" sldId="274"/>
            <ac:spMk id="3" creationId="{32799B5B-FFAE-8A27-FC85-5C288885180D}"/>
          </ac:spMkLst>
        </pc:spChg>
        <pc:spChg chg="del">
          <ac:chgData name="Oisin Gibson - STUDENT" userId="S::l00172671@atu.ie::ed51d723-880b-49b1-825d-dc1bedda07ba" providerId="AD" clId="Web-{398152EE-75B3-20A5-7A8A-AB675D45F061}" dt="2024-12-09T18:13:30.015" v="571"/>
          <ac:spMkLst>
            <pc:docMk/>
            <pc:sldMk cId="3647704376" sldId="274"/>
            <ac:spMk id="4" creationId="{A40BFA3B-2594-D783-30B8-3239AF675A9E}"/>
          </ac:spMkLst>
        </pc:spChg>
        <pc:spChg chg="add del">
          <ac:chgData name="Oisin Gibson - STUDENT" userId="S::l00172671@atu.ie::ed51d723-880b-49b1-825d-dc1bedda07ba" providerId="AD" clId="Web-{398152EE-75B3-20A5-7A8A-AB675D45F061}" dt="2024-12-09T18:14:27.660" v="576"/>
          <ac:spMkLst>
            <pc:docMk/>
            <pc:sldMk cId="3647704376" sldId="274"/>
            <ac:spMk id="10" creationId="{74C848B7-07D9-9C81-04AE-3E3EE0D91B8C}"/>
          </ac:spMkLst>
        </pc:spChg>
        <pc:spChg chg="add mod">
          <ac:chgData name="Oisin Gibson - STUDENT" userId="S::l00172671@atu.ie::ed51d723-880b-49b1-825d-dc1bedda07ba" providerId="AD" clId="Web-{398152EE-75B3-20A5-7A8A-AB675D45F061}" dt="2024-12-09T18:17:48.923" v="795" actId="20577"/>
          <ac:spMkLst>
            <pc:docMk/>
            <pc:sldMk cId="3647704376" sldId="274"/>
            <ac:spMk id="11" creationId="{CC2DE4F6-FB47-00C1-3B18-A35E8CCD8619}"/>
          </ac:spMkLst>
        </pc:spChg>
        <pc:picChg chg="add mod ord">
          <ac:chgData name="Oisin Gibson - STUDENT" userId="S::l00172671@atu.ie::ed51d723-880b-49b1-825d-dc1bedda07ba" providerId="AD" clId="Web-{398152EE-75B3-20A5-7A8A-AB675D45F061}" dt="2024-12-09T18:17:22.531" v="789" actId="1076"/>
          <ac:picMkLst>
            <pc:docMk/>
            <pc:sldMk cId="3647704376" sldId="274"/>
            <ac:picMk id="8" creationId="{D3488625-4331-4560-C986-F28D40262ABA}"/>
          </ac:picMkLst>
        </pc:picChg>
        <pc:picChg chg="add mod ord">
          <ac:chgData name="Oisin Gibson - STUDENT" userId="S::l00172671@atu.ie::ed51d723-880b-49b1-825d-dc1bedda07ba" providerId="AD" clId="Web-{398152EE-75B3-20A5-7A8A-AB675D45F061}" dt="2024-12-09T18:17:24.593" v="790" actId="1076"/>
          <ac:picMkLst>
            <pc:docMk/>
            <pc:sldMk cId="3647704376" sldId="274"/>
            <ac:picMk id="9" creationId="{77720FC9-BA1E-1A77-0FEE-7DDFC6E5ECC8}"/>
          </ac:picMkLst>
        </pc:picChg>
      </pc:sldChg>
      <pc:sldChg chg="addSp delSp modSp new del">
        <pc:chgData name="Oisin Gibson - STUDENT" userId="S::l00172671@atu.ie::ed51d723-880b-49b1-825d-dc1bedda07ba" providerId="AD" clId="Web-{398152EE-75B3-20A5-7A8A-AB675D45F061}" dt="2024-12-09T18:48:35.577" v="2685"/>
        <pc:sldMkLst>
          <pc:docMk/>
          <pc:sldMk cId="4023184520" sldId="275"/>
        </pc:sldMkLst>
        <pc:spChg chg="mod">
          <ac:chgData name="Oisin Gibson - STUDENT" userId="S::l00172671@atu.ie::ed51d723-880b-49b1-825d-dc1bedda07ba" providerId="AD" clId="Web-{398152EE-75B3-20A5-7A8A-AB675D45F061}" dt="2024-12-09T18:18:43.427" v="815" actId="20577"/>
          <ac:spMkLst>
            <pc:docMk/>
            <pc:sldMk cId="4023184520" sldId="275"/>
            <ac:spMk id="2" creationId="{8A595CB8-BDED-3D8F-D474-AEA48EF90CE8}"/>
          </ac:spMkLst>
        </pc:spChg>
        <pc:spChg chg="add del mod">
          <ac:chgData name="Oisin Gibson - STUDENT" userId="S::l00172671@atu.ie::ed51d723-880b-49b1-825d-dc1bedda07ba" providerId="AD" clId="Web-{398152EE-75B3-20A5-7A8A-AB675D45F061}" dt="2024-12-09T18:24:00.448" v="1075" actId="20577"/>
          <ac:spMkLst>
            <pc:docMk/>
            <pc:sldMk cId="4023184520" sldId="275"/>
            <ac:spMk id="3" creationId="{FED936E1-DFCC-659E-255A-20F3376202D6}"/>
          </ac:spMkLst>
        </pc:spChg>
        <pc:graphicFrameChg chg="add del mod ord modGraphic">
          <ac:chgData name="Oisin Gibson - STUDENT" userId="S::l00172671@atu.ie::ed51d723-880b-49b1-825d-dc1bedda07ba" providerId="AD" clId="Web-{398152EE-75B3-20A5-7A8A-AB675D45F061}" dt="2024-12-09T18:18:48.568" v="817"/>
          <ac:graphicFrameMkLst>
            <pc:docMk/>
            <pc:sldMk cId="4023184520" sldId="275"/>
            <ac:graphicFrameMk id="7" creationId="{9E48DACD-16AC-EF5A-7156-F6415622C391}"/>
          </ac:graphicFrameMkLst>
        </pc:graphicFrameChg>
      </pc:sldChg>
      <pc:sldChg chg="addSp delSp modSp new">
        <pc:chgData name="Oisin Gibson - STUDENT" userId="S::l00172671@atu.ie::ed51d723-880b-49b1-825d-dc1bedda07ba" providerId="AD" clId="Web-{398152EE-75B3-20A5-7A8A-AB675D45F061}" dt="2024-12-09T19:06:01.396" v="3899" actId="20577"/>
        <pc:sldMkLst>
          <pc:docMk/>
          <pc:sldMk cId="865222383" sldId="277"/>
        </pc:sldMkLst>
        <pc:spChg chg="mod">
          <ac:chgData name="Oisin Gibson - STUDENT" userId="S::l00172671@atu.ie::ed51d723-880b-49b1-825d-dc1bedda07ba" providerId="AD" clId="Web-{398152EE-75B3-20A5-7A8A-AB675D45F061}" dt="2024-12-09T18:25:02.905" v="1084" actId="20577"/>
          <ac:spMkLst>
            <pc:docMk/>
            <pc:sldMk cId="865222383" sldId="277"/>
            <ac:spMk id="2" creationId="{5669F8A3-6CF1-3C9B-B1B4-0046266A9E2F}"/>
          </ac:spMkLst>
        </pc:spChg>
        <pc:spChg chg="del">
          <ac:chgData name="Oisin Gibson - STUDENT" userId="S::l00172671@atu.ie::ed51d723-880b-49b1-825d-dc1bedda07ba" providerId="AD" clId="Web-{398152EE-75B3-20A5-7A8A-AB675D45F061}" dt="2024-12-09T18:24:44.263" v="1077"/>
          <ac:spMkLst>
            <pc:docMk/>
            <pc:sldMk cId="865222383" sldId="277"/>
            <ac:spMk id="3" creationId="{512EC235-245F-B674-3143-C60CB61D8C45}"/>
          </ac:spMkLst>
        </pc:spChg>
        <pc:spChg chg="mod">
          <ac:chgData name="Oisin Gibson - STUDENT" userId="S::l00172671@atu.ie::ed51d723-880b-49b1-825d-dc1bedda07ba" providerId="AD" clId="Web-{398152EE-75B3-20A5-7A8A-AB675D45F061}" dt="2024-12-09T19:06:01.396" v="3899" actId="20577"/>
          <ac:spMkLst>
            <pc:docMk/>
            <pc:sldMk cId="865222383" sldId="277"/>
            <ac:spMk id="4" creationId="{8EEC917E-CA21-E6C0-6651-01EE7393FA0E}"/>
          </ac:spMkLst>
        </pc:spChg>
        <pc:picChg chg="add mod ord">
          <ac:chgData name="Oisin Gibson - STUDENT" userId="S::l00172671@atu.ie::ed51d723-880b-49b1-825d-dc1bedda07ba" providerId="AD" clId="Web-{398152EE-75B3-20A5-7A8A-AB675D45F061}" dt="2024-12-09T18:24:44.263" v="1077"/>
          <ac:picMkLst>
            <pc:docMk/>
            <pc:sldMk cId="865222383" sldId="277"/>
            <ac:picMk id="8" creationId="{D5ADF177-8598-CFC5-29A2-AADB3A56DA45}"/>
          </ac:picMkLst>
        </pc:picChg>
      </pc:sldChg>
      <pc:sldChg chg="modSp new ord">
        <pc:chgData name="Oisin Gibson - STUDENT" userId="S::l00172671@atu.ie::ed51d723-880b-49b1-825d-dc1bedda07ba" providerId="AD" clId="Web-{398152EE-75B3-20A5-7A8A-AB675D45F061}" dt="2024-12-09T18:32:35.810" v="1650"/>
        <pc:sldMkLst>
          <pc:docMk/>
          <pc:sldMk cId="430404192" sldId="278"/>
        </pc:sldMkLst>
        <pc:spChg chg="mod">
          <ac:chgData name="Oisin Gibson - STUDENT" userId="S::l00172671@atu.ie::ed51d723-880b-49b1-825d-dc1bedda07ba" providerId="AD" clId="Web-{398152EE-75B3-20A5-7A8A-AB675D45F061}" dt="2024-12-09T18:29:18.531" v="1387" actId="20577"/>
          <ac:spMkLst>
            <pc:docMk/>
            <pc:sldMk cId="430404192" sldId="278"/>
            <ac:spMk id="2" creationId="{CEC76286-DC83-337D-F575-50685197932B}"/>
          </ac:spMkLst>
        </pc:spChg>
        <pc:spChg chg="mod">
          <ac:chgData name="Oisin Gibson - STUDENT" userId="S::l00172671@atu.ie::ed51d723-880b-49b1-825d-dc1bedda07ba" providerId="AD" clId="Web-{398152EE-75B3-20A5-7A8A-AB675D45F061}" dt="2024-12-09T18:32:29.560" v="1649" actId="20577"/>
          <ac:spMkLst>
            <pc:docMk/>
            <pc:sldMk cId="430404192" sldId="278"/>
            <ac:spMk id="3" creationId="{5770C31B-903A-0878-80FF-D569DD7CAD5F}"/>
          </ac:spMkLst>
        </pc:spChg>
      </pc:sldChg>
      <pc:sldChg chg="addSp delSp modSp new">
        <pc:chgData name="Oisin Gibson - STUDENT" userId="S::l00172671@atu.ie::ed51d723-880b-49b1-825d-dc1bedda07ba" providerId="AD" clId="Web-{398152EE-75B3-20A5-7A8A-AB675D45F061}" dt="2024-12-09T18:53:08.204" v="3032"/>
        <pc:sldMkLst>
          <pc:docMk/>
          <pc:sldMk cId="2742790987" sldId="279"/>
        </pc:sldMkLst>
        <pc:spChg chg="mod">
          <ac:chgData name="Oisin Gibson - STUDENT" userId="S::l00172671@atu.ie::ed51d723-880b-49b1-825d-dc1bedda07ba" providerId="AD" clId="Web-{398152EE-75B3-20A5-7A8A-AB675D45F061}" dt="2024-12-09T18:40:36.342" v="2011" actId="20577"/>
          <ac:spMkLst>
            <pc:docMk/>
            <pc:sldMk cId="2742790987" sldId="279"/>
            <ac:spMk id="2" creationId="{42C48648-3283-D85D-2670-B0CFB4872F6B}"/>
          </ac:spMkLst>
        </pc:spChg>
        <pc:spChg chg="del">
          <ac:chgData name="Oisin Gibson - STUDENT" userId="S::l00172671@atu.ie::ed51d723-880b-49b1-825d-dc1bedda07ba" providerId="AD" clId="Web-{398152EE-75B3-20A5-7A8A-AB675D45F061}" dt="2024-12-09T18:40:51.359" v="2012"/>
          <ac:spMkLst>
            <pc:docMk/>
            <pc:sldMk cId="2742790987" sldId="279"/>
            <ac:spMk id="3" creationId="{2F2FDB7E-EEFC-AF6F-328E-0B9F55C5F82B}"/>
          </ac:spMkLst>
        </pc:spChg>
        <pc:spChg chg="mod">
          <ac:chgData name="Oisin Gibson - STUDENT" userId="S::l00172671@atu.ie::ed51d723-880b-49b1-825d-dc1bedda07ba" providerId="AD" clId="Web-{398152EE-75B3-20A5-7A8A-AB675D45F061}" dt="2024-12-09T18:44:04.668" v="2324" actId="20577"/>
          <ac:spMkLst>
            <pc:docMk/>
            <pc:sldMk cId="2742790987" sldId="279"/>
            <ac:spMk id="4" creationId="{EA8C7B9B-6843-227C-8311-21056F2D12CB}"/>
          </ac:spMkLst>
        </pc:spChg>
        <pc:picChg chg="add mod ord">
          <ac:chgData name="Oisin Gibson - STUDENT" userId="S::l00172671@atu.ie::ed51d723-880b-49b1-825d-dc1bedda07ba" providerId="AD" clId="Web-{398152EE-75B3-20A5-7A8A-AB675D45F061}" dt="2024-12-09T18:53:08.204" v="3032"/>
          <ac:picMkLst>
            <pc:docMk/>
            <pc:sldMk cId="2742790987" sldId="279"/>
            <ac:picMk id="8" creationId="{694079E3-31A8-CFB5-7BB4-1465F3CF1703}"/>
          </ac:picMkLst>
        </pc:picChg>
      </pc:sldChg>
      <pc:sldChg chg="addSp delSp modSp new">
        <pc:chgData name="Oisin Gibson - STUDENT" userId="S::l00172671@atu.ie::ed51d723-880b-49b1-825d-dc1bedda07ba" providerId="AD" clId="Web-{398152EE-75B3-20A5-7A8A-AB675D45F061}" dt="2024-12-09T18:53:29.331" v="3033"/>
        <pc:sldMkLst>
          <pc:docMk/>
          <pc:sldMk cId="2270208463" sldId="280"/>
        </pc:sldMkLst>
        <pc:spChg chg="mod">
          <ac:chgData name="Oisin Gibson - STUDENT" userId="S::l00172671@atu.ie::ed51d723-880b-49b1-825d-dc1bedda07ba" providerId="AD" clId="Web-{398152EE-75B3-20A5-7A8A-AB675D45F061}" dt="2024-12-09T18:44:34.639" v="2347" actId="20577"/>
          <ac:spMkLst>
            <pc:docMk/>
            <pc:sldMk cId="2270208463" sldId="280"/>
            <ac:spMk id="2" creationId="{F93FAAB8-D442-08CA-3630-91FC0778A69A}"/>
          </ac:spMkLst>
        </pc:spChg>
        <pc:spChg chg="del">
          <ac:chgData name="Oisin Gibson - STUDENT" userId="S::l00172671@atu.ie::ed51d723-880b-49b1-825d-dc1bedda07ba" providerId="AD" clId="Web-{398152EE-75B3-20A5-7A8A-AB675D45F061}" dt="2024-12-09T18:44:38.874" v="2348"/>
          <ac:spMkLst>
            <pc:docMk/>
            <pc:sldMk cId="2270208463" sldId="280"/>
            <ac:spMk id="3" creationId="{81F3754B-508F-5192-291E-902F968B9531}"/>
          </ac:spMkLst>
        </pc:spChg>
        <pc:spChg chg="mod">
          <ac:chgData name="Oisin Gibson - STUDENT" userId="S::l00172671@atu.ie::ed51d723-880b-49b1-825d-dc1bedda07ba" providerId="AD" clId="Web-{398152EE-75B3-20A5-7A8A-AB675D45F061}" dt="2024-12-09T18:47:54.480" v="2684" actId="20577"/>
          <ac:spMkLst>
            <pc:docMk/>
            <pc:sldMk cId="2270208463" sldId="280"/>
            <ac:spMk id="4" creationId="{0CBBFBD0-8D51-0969-1770-A49DFF23C88E}"/>
          </ac:spMkLst>
        </pc:spChg>
        <pc:picChg chg="add mod ord">
          <ac:chgData name="Oisin Gibson - STUDENT" userId="S::l00172671@atu.ie::ed51d723-880b-49b1-825d-dc1bedda07ba" providerId="AD" clId="Web-{398152EE-75B3-20A5-7A8A-AB675D45F061}" dt="2024-12-09T18:53:29.331" v="3033"/>
          <ac:picMkLst>
            <pc:docMk/>
            <pc:sldMk cId="2270208463" sldId="280"/>
            <ac:picMk id="8" creationId="{B353B0A5-A386-F092-C35B-859312E0BF2B}"/>
          </ac:picMkLst>
        </pc:picChg>
      </pc:sldChg>
      <pc:sldChg chg="addSp delSp modSp new mod modClrScheme chgLayout">
        <pc:chgData name="Oisin Gibson - STUDENT" userId="S::l00172671@atu.ie::ed51d723-880b-49b1-825d-dc1bedda07ba" providerId="AD" clId="Web-{398152EE-75B3-20A5-7A8A-AB675D45F061}" dt="2024-12-09T19:07:13.979" v="3903" actId="20577"/>
        <pc:sldMkLst>
          <pc:docMk/>
          <pc:sldMk cId="41864977" sldId="282"/>
        </pc:sldMkLst>
        <pc:spChg chg="mod">
          <ac:chgData name="Oisin Gibson - STUDENT" userId="S::l00172671@atu.ie::ed51d723-880b-49b1-825d-dc1bedda07ba" providerId="AD" clId="Web-{398152EE-75B3-20A5-7A8A-AB675D45F061}" dt="2024-12-09T18:54:00.239" v="3039"/>
          <ac:spMkLst>
            <pc:docMk/>
            <pc:sldMk cId="41864977" sldId="282"/>
            <ac:spMk id="2" creationId="{B68AF795-E2A2-F0D4-EA05-2EB53586D9DB}"/>
          </ac:spMkLst>
        </pc:spChg>
        <pc:spChg chg="del">
          <ac:chgData name="Oisin Gibson - STUDENT" userId="S::l00172671@atu.ie::ed51d723-880b-49b1-825d-dc1bedda07ba" providerId="AD" clId="Web-{398152EE-75B3-20A5-7A8A-AB675D45F061}" dt="2024-12-09T18:48:56.735" v="2687"/>
          <ac:spMkLst>
            <pc:docMk/>
            <pc:sldMk cId="41864977" sldId="282"/>
            <ac:spMk id="3" creationId="{AF3EBBA2-8530-85BD-081C-294CDF4F205E}"/>
          </ac:spMkLst>
        </pc:spChg>
        <pc:spChg chg="mod">
          <ac:chgData name="Oisin Gibson - STUDENT" userId="S::l00172671@atu.ie::ed51d723-880b-49b1-825d-dc1bedda07ba" providerId="AD" clId="Web-{398152EE-75B3-20A5-7A8A-AB675D45F061}" dt="2024-12-09T19:07:13.979" v="3903" actId="20577"/>
          <ac:spMkLst>
            <pc:docMk/>
            <pc:sldMk cId="41864977" sldId="282"/>
            <ac:spMk id="4" creationId="{C3C25E9C-6B2E-D7B1-4DBC-F89CACB2223C}"/>
          </ac:spMkLst>
        </pc:spChg>
        <pc:spChg chg="mod">
          <ac:chgData name="Oisin Gibson - STUDENT" userId="S::l00172671@atu.ie::ed51d723-880b-49b1-825d-dc1bedda07ba" providerId="AD" clId="Web-{398152EE-75B3-20A5-7A8A-AB675D45F061}" dt="2024-12-09T18:54:00.239" v="3039"/>
          <ac:spMkLst>
            <pc:docMk/>
            <pc:sldMk cId="41864977" sldId="282"/>
            <ac:spMk id="5" creationId="{02D5610E-6742-D3B8-FCAD-3EA8752AAD0C}"/>
          </ac:spMkLst>
        </pc:spChg>
        <pc:spChg chg="mod">
          <ac:chgData name="Oisin Gibson - STUDENT" userId="S::l00172671@atu.ie::ed51d723-880b-49b1-825d-dc1bedda07ba" providerId="AD" clId="Web-{398152EE-75B3-20A5-7A8A-AB675D45F061}" dt="2024-12-09T18:54:00.239" v="3039"/>
          <ac:spMkLst>
            <pc:docMk/>
            <pc:sldMk cId="41864977" sldId="282"/>
            <ac:spMk id="6" creationId="{81CA19DD-F208-7B8F-D75F-A59E26ADD5A0}"/>
          </ac:spMkLst>
        </pc:spChg>
        <pc:spChg chg="mod">
          <ac:chgData name="Oisin Gibson - STUDENT" userId="S::l00172671@atu.ie::ed51d723-880b-49b1-825d-dc1bedda07ba" providerId="AD" clId="Web-{398152EE-75B3-20A5-7A8A-AB675D45F061}" dt="2024-12-09T18:54:00.239" v="3039"/>
          <ac:spMkLst>
            <pc:docMk/>
            <pc:sldMk cId="41864977" sldId="282"/>
            <ac:spMk id="7" creationId="{3F157A16-CB00-CE9B-C460-3D54DE6B0DE0}"/>
          </ac:spMkLst>
        </pc:spChg>
        <pc:picChg chg="add mod ord">
          <ac:chgData name="Oisin Gibson - STUDENT" userId="S::l00172671@atu.ie::ed51d723-880b-49b1-825d-dc1bedda07ba" providerId="AD" clId="Web-{398152EE-75B3-20A5-7A8A-AB675D45F061}" dt="2024-12-09T18:54:00.239" v="3039"/>
          <ac:picMkLst>
            <pc:docMk/>
            <pc:sldMk cId="41864977" sldId="282"/>
            <ac:picMk id="8" creationId="{0F7F6FAA-B91A-18DB-1DBE-29506E14C128}"/>
          </ac:picMkLst>
        </pc:picChg>
      </pc:sldChg>
      <pc:sldChg chg="addSp delSp modSp new mod modClrScheme chgLayout">
        <pc:chgData name="Oisin Gibson - STUDENT" userId="S::l00172671@atu.ie::ed51d723-880b-49b1-825d-dc1bedda07ba" providerId="AD" clId="Web-{398152EE-75B3-20A5-7A8A-AB675D45F061}" dt="2024-12-09T19:07:39.934" v="3907" actId="20577"/>
        <pc:sldMkLst>
          <pc:docMk/>
          <pc:sldMk cId="665073605" sldId="283"/>
        </pc:sldMkLst>
        <pc:spChg chg="mod">
          <ac:chgData name="Oisin Gibson - STUDENT" userId="S::l00172671@atu.ie::ed51d723-880b-49b1-825d-dc1bedda07ba" providerId="AD" clId="Web-{398152EE-75B3-20A5-7A8A-AB675D45F061}" dt="2024-12-09T19:02:07.068" v="3763"/>
          <ac:spMkLst>
            <pc:docMk/>
            <pc:sldMk cId="665073605" sldId="283"/>
            <ac:spMk id="2" creationId="{21117B29-F8F5-B81D-467D-05FCE557542A}"/>
          </ac:spMkLst>
        </pc:spChg>
        <pc:spChg chg="del">
          <ac:chgData name="Oisin Gibson - STUDENT" userId="S::l00172671@atu.ie::ed51d723-880b-49b1-825d-dc1bedda07ba" providerId="AD" clId="Web-{398152EE-75B3-20A5-7A8A-AB675D45F061}" dt="2024-12-09T18:54:30.366" v="3041"/>
          <ac:spMkLst>
            <pc:docMk/>
            <pc:sldMk cId="665073605" sldId="283"/>
            <ac:spMk id="3" creationId="{33A6B7F9-DAFE-8F14-5F38-71E89930C101}"/>
          </ac:spMkLst>
        </pc:spChg>
        <pc:spChg chg="mod">
          <ac:chgData name="Oisin Gibson - STUDENT" userId="S::l00172671@atu.ie::ed51d723-880b-49b1-825d-dc1bedda07ba" providerId="AD" clId="Web-{398152EE-75B3-20A5-7A8A-AB675D45F061}" dt="2024-12-09T19:07:39.934" v="3907" actId="20577"/>
          <ac:spMkLst>
            <pc:docMk/>
            <pc:sldMk cId="665073605" sldId="283"/>
            <ac:spMk id="4" creationId="{B1E9DF8D-CD89-FA07-0BF0-758536C6C3E1}"/>
          </ac:spMkLst>
        </pc:spChg>
        <pc:spChg chg="mod">
          <ac:chgData name="Oisin Gibson - STUDENT" userId="S::l00172671@atu.ie::ed51d723-880b-49b1-825d-dc1bedda07ba" providerId="AD" clId="Web-{398152EE-75B3-20A5-7A8A-AB675D45F061}" dt="2024-12-09T19:02:07.068" v="3763"/>
          <ac:spMkLst>
            <pc:docMk/>
            <pc:sldMk cId="665073605" sldId="283"/>
            <ac:spMk id="5" creationId="{F546A0FB-916D-AF71-2F3D-5DFF0BF9607F}"/>
          </ac:spMkLst>
        </pc:spChg>
        <pc:spChg chg="mod">
          <ac:chgData name="Oisin Gibson - STUDENT" userId="S::l00172671@atu.ie::ed51d723-880b-49b1-825d-dc1bedda07ba" providerId="AD" clId="Web-{398152EE-75B3-20A5-7A8A-AB675D45F061}" dt="2024-12-09T19:02:07.068" v="3763"/>
          <ac:spMkLst>
            <pc:docMk/>
            <pc:sldMk cId="665073605" sldId="283"/>
            <ac:spMk id="6" creationId="{C7E1A48E-6515-3BA4-BAC9-70493572625F}"/>
          </ac:spMkLst>
        </pc:spChg>
        <pc:spChg chg="mod">
          <ac:chgData name="Oisin Gibson - STUDENT" userId="S::l00172671@atu.ie::ed51d723-880b-49b1-825d-dc1bedda07ba" providerId="AD" clId="Web-{398152EE-75B3-20A5-7A8A-AB675D45F061}" dt="2024-12-09T19:02:07.068" v="3763"/>
          <ac:spMkLst>
            <pc:docMk/>
            <pc:sldMk cId="665073605" sldId="283"/>
            <ac:spMk id="7" creationId="{F12047CA-16AA-E5C4-0F8B-BDC91201BF37}"/>
          </ac:spMkLst>
        </pc:spChg>
        <pc:picChg chg="add mod ord">
          <ac:chgData name="Oisin Gibson - STUDENT" userId="S::l00172671@atu.ie::ed51d723-880b-49b1-825d-dc1bedda07ba" providerId="AD" clId="Web-{398152EE-75B3-20A5-7A8A-AB675D45F061}" dt="2024-12-09T19:02:07.068" v="3763"/>
          <ac:picMkLst>
            <pc:docMk/>
            <pc:sldMk cId="665073605" sldId="283"/>
            <ac:picMk id="8" creationId="{463C0B7B-E29F-B371-261C-BB1320F38440}"/>
          </ac:picMkLst>
        </pc:picChg>
      </pc:sldChg>
    </pc:docChg>
  </pc:docChgLst>
  <pc:docChgLst>
    <pc:chgData name="Fionntan Doherty - STUDENT" userId="S::l00172559@atu.ie::72499feb-698c-4ee7-94bf-729b05ab0f7b" providerId="AD" clId="Web-{4E937DD3-BF85-3E80-48F5-56CB0B3DC7FF}"/>
    <pc:docChg chg="modSld">
      <pc:chgData name="Fionntan Doherty - STUDENT" userId="S::l00172559@atu.ie::72499feb-698c-4ee7-94bf-729b05ab0f7b" providerId="AD" clId="Web-{4E937DD3-BF85-3E80-48F5-56CB0B3DC7FF}" dt="2024-12-09T22:53:57.308" v="21" actId="1076"/>
      <pc:docMkLst>
        <pc:docMk/>
      </pc:docMkLst>
      <pc:sldChg chg="modSp">
        <pc:chgData name="Fionntan Doherty - STUDENT" userId="S::l00172559@atu.ie::72499feb-698c-4ee7-94bf-729b05ab0f7b" providerId="AD" clId="Web-{4E937DD3-BF85-3E80-48F5-56CB0B3DC7FF}" dt="2024-12-09T22:53:57.308" v="21" actId="1076"/>
        <pc:sldMkLst>
          <pc:docMk/>
          <pc:sldMk cId="4155980055" sldId="256"/>
        </pc:sldMkLst>
        <pc:picChg chg="mod">
          <ac:chgData name="Fionntan Doherty - STUDENT" userId="S::l00172559@atu.ie::72499feb-698c-4ee7-94bf-729b05ab0f7b" providerId="AD" clId="Web-{4E937DD3-BF85-3E80-48F5-56CB0B3DC7FF}" dt="2024-12-09T22:53:57.308" v="21" actId="1076"/>
          <ac:picMkLst>
            <pc:docMk/>
            <pc:sldMk cId="4155980055" sldId="256"/>
            <ac:picMk id="3" creationId="{A6600C02-BF6D-7D56-56C8-6C83FF783F8E}"/>
          </ac:picMkLst>
        </pc:picChg>
      </pc:sldChg>
      <pc:sldChg chg="modSp">
        <pc:chgData name="Fionntan Doherty - STUDENT" userId="S::l00172559@atu.ie::72499feb-698c-4ee7-94bf-729b05ab0f7b" providerId="AD" clId="Web-{4E937DD3-BF85-3E80-48F5-56CB0B3DC7FF}" dt="2024-12-09T22:53:16.182" v="19" actId="20577"/>
        <pc:sldMkLst>
          <pc:docMk/>
          <pc:sldMk cId="1753655849" sldId="286"/>
        </pc:sldMkLst>
        <pc:spChg chg="mod">
          <ac:chgData name="Fionntan Doherty - STUDENT" userId="S::l00172559@atu.ie::72499feb-698c-4ee7-94bf-729b05ab0f7b" providerId="AD" clId="Web-{4E937DD3-BF85-3E80-48F5-56CB0B3DC7FF}" dt="2024-12-09T22:53:16.182" v="19" actId="20577"/>
          <ac:spMkLst>
            <pc:docMk/>
            <pc:sldMk cId="1753655849" sldId="286"/>
            <ac:spMk id="3" creationId="{7EFEA587-6007-968A-2DE4-EAFB7CB1519A}"/>
          </ac:spMkLst>
        </pc:spChg>
      </pc:sldChg>
    </pc:docChg>
  </pc:docChgLst>
  <pc:docChgLst>
    <pc:chgData name="Cashel Mc Daid - STUDENT" userId="S::l00170935@atu.ie::c9496344-713f-4406-be35-300a5dfc39de" providerId="AD" clId="Web-{621098FB-1A41-634E-7819-F7F576BB304F}"/>
    <pc:docChg chg="sldOrd">
      <pc:chgData name="Cashel Mc Daid - STUDENT" userId="S::l00170935@atu.ie::c9496344-713f-4406-be35-300a5dfc39de" providerId="AD" clId="Web-{621098FB-1A41-634E-7819-F7F576BB304F}" dt="2024-12-09T22:38:56.247" v="1"/>
      <pc:docMkLst>
        <pc:docMk/>
      </pc:docMkLst>
      <pc:sldChg chg="ord">
        <pc:chgData name="Cashel Mc Daid - STUDENT" userId="S::l00170935@atu.ie::c9496344-713f-4406-be35-300a5dfc39de" providerId="AD" clId="Web-{621098FB-1A41-634E-7819-F7F576BB304F}" dt="2024-12-09T22:38:56.247" v="1"/>
        <pc:sldMkLst>
          <pc:docMk/>
          <pc:sldMk cId="3969442736" sldId="258"/>
        </pc:sldMkLst>
      </pc:sldChg>
    </pc:docChg>
  </pc:docChgLst>
  <pc:docChgLst>
    <pc:chgData name="Jake Doran - STUDENT" userId="S::l00173000@atu.ie::8f9fe16d-0082-473c-96ab-3e080ba8989e" providerId="AD" clId="Web-{D1C43696-30CC-7AEB-9B89-F80A59DBE5E7}"/>
    <pc:docChg chg="addSld delSld modSld sldOrd">
      <pc:chgData name="Jake Doran - STUDENT" userId="S::l00173000@atu.ie::8f9fe16d-0082-473c-96ab-3e080ba8989e" providerId="AD" clId="Web-{D1C43696-30CC-7AEB-9B89-F80A59DBE5E7}" dt="2024-12-10T01:18:54.779" v="328" actId="20577"/>
      <pc:docMkLst>
        <pc:docMk/>
      </pc:docMkLst>
      <pc:sldChg chg="modSp">
        <pc:chgData name="Jake Doran - STUDENT" userId="S::l00173000@atu.ie::8f9fe16d-0082-473c-96ab-3e080ba8989e" providerId="AD" clId="Web-{D1C43696-30CC-7AEB-9B89-F80A59DBE5E7}" dt="2024-12-10T00:30:52.652" v="63" actId="20577"/>
        <pc:sldMkLst>
          <pc:docMk/>
          <pc:sldMk cId="3200609283" sldId="291"/>
        </pc:sldMkLst>
        <pc:spChg chg="mod">
          <ac:chgData name="Jake Doran - STUDENT" userId="S::l00173000@atu.ie::8f9fe16d-0082-473c-96ab-3e080ba8989e" providerId="AD" clId="Web-{D1C43696-30CC-7AEB-9B89-F80A59DBE5E7}" dt="2024-12-10T00:30:03.807" v="59" actId="20577"/>
          <ac:spMkLst>
            <pc:docMk/>
            <pc:sldMk cId="3200609283" sldId="291"/>
            <ac:spMk id="2" creationId="{6EB08D30-ABDF-9640-FF95-F32F9DEF426F}"/>
          </ac:spMkLst>
        </pc:spChg>
        <pc:spChg chg="mod">
          <ac:chgData name="Jake Doran - STUDENT" userId="S::l00173000@atu.ie::8f9fe16d-0082-473c-96ab-3e080ba8989e" providerId="AD" clId="Web-{D1C43696-30CC-7AEB-9B89-F80A59DBE5E7}" dt="2024-12-10T00:30:52.652" v="63" actId="20577"/>
          <ac:spMkLst>
            <pc:docMk/>
            <pc:sldMk cId="3200609283" sldId="291"/>
            <ac:spMk id="8" creationId="{85085062-DA77-CB19-32EF-EE9397C2CF33}"/>
          </ac:spMkLst>
        </pc:spChg>
      </pc:sldChg>
      <pc:sldChg chg="addSp delSp modSp new mod ord modClrScheme chgLayout">
        <pc:chgData name="Jake Doran - STUDENT" userId="S::l00173000@atu.ie::8f9fe16d-0082-473c-96ab-3e080ba8989e" providerId="AD" clId="Web-{D1C43696-30CC-7AEB-9B89-F80A59DBE5E7}" dt="2024-12-10T01:09:52.475" v="273" actId="20577"/>
        <pc:sldMkLst>
          <pc:docMk/>
          <pc:sldMk cId="536175750" sldId="292"/>
        </pc:sldMkLst>
        <pc:spChg chg="mod">
          <ac:chgData name="Jake Doran - STUDENT" userId="S::l00173000@atu.ie::8f9fe16d-0082-473c-96ab-3e080ba8989e" providerId="AD" clId="Web-{D1C43696-30CC-7AEB-9B89-F80A59DBE5E7}" dt="2024-12-10T01:09:23.396" v="268" actId="20577"/>
          <ac:spMkLst>
            <pc:docMk/>
            <pc:sldMk cId="536175750" sldId="292"/>
            <ac:spMk id="2" creationId="{5DF3A246-4551-44EE-D408-E5C97B1E14FB}"/>
          </ac:spMkLst>
        </pc:spChg>
        <pc:spChg chg="del">
          <ac:chgData name="Jake Doran - STUDENT" userId="S::l00173000@atu.ie::8f9fe16d-0082-473c-96ab-3e080ba8989e" providerId="AD" clId="Web-{D1C43696-30CC-7AEB-9B89-F80A59DBE5E7}" dt="2024-12-10T00:37:29.179" v="92"/>
          <ac:spMkLst>
            <pc:docMk/>
            <pc:sldMk cId="536175750" sldId="292"/>
            <ac:spMk id="3" creationId="{8C043ABE-4343-3F47-DC04-C30E3C0DA54C}"/>
          </ac:spMkLst>
        </pc:spChg>
        <pc:spChg chg="mod">
          <ac:chgData name="Jake Doran - STUDENT" userId="S::l00173000@atu.ie::8f9fe16d-0082-473c-96ab-3e080ba8989e" providerId="AD" clId="Web-{D1C43696-30CC-7AEB-9B89-F80A59DBE5E7}" dt="2024-12-10T01:09:52.475" v="273" actId="20577"/>
          <ac:spMkLst>
            <pc:docMk/>
            <pc:sldMk cId="536175750" sldId="292"/>
            <ac:spMk id="4" creationId="{9DE2E08A-99FD-952F-F9AA-74D28552F3E9}"/>
          </ac:spMkLst>
        </pc:spChg>
        <pc:spChg chg="mod">
          <ac:chgData name="Jake Doran - STUDENT" userId="S::l00173000@atu.ie::8f9fe16d-0082-473c-96ab-3e080ba8989e" providerId="AD" clId="Web-{D1C43696-30CC-7AEB-9B89-F80A59DBE5E7}" dt="2024-12-10T01:08:51.942" v="267"/>
          <ac:spMkLst>
            <pc:docMk/>
            <pc:sldMk cId="536175750" sldId="292"/>
            <ac:spMk id="5" creationId="{254D255E-498D-2E14-5BEE-E4FDEA2AFC4C}"/>
          </ac:spMkLst>
        </pc:spChg>
        <pc:spChg chg="mod">
          <ac:chgData name="Jake Doran - STUDENT" userId="S::l00173000@atu.ie::8f9fe16d-0082-473c-96ab-3e080ba8989e" providerId="AD" clId="Web-{D1C43696-30CC-7AEB-9B89-F80A59DBE5E7}" dt="2024-12-10T01:08:51.942" v="267"/>
          <ac:spMkLst>
            <pc:docMk/>
            <pc:sldMk cId="536175750" sldId="292"/>
            <ac:spMk id="6" creationId="{1CFCA7AA-BF5B-AAEF-A638-D1FAB4C528F4}"/>
          </ac:spMkLst>
        </pc:spChg>
        <pc:spChg chg="mod">
          <ac:chgData name="Jake Doran - STUDENT" userId="S::l00173000@atu.ie::8f9fe16d-0082-473c-96ab-3e080ba8989e" providerId="AD" clId="Web-{D1C43696-30CC-7AEB-9B89-F80A59DBE5E7}" dt="2024-12-10T01:08:51.942" v="267"/>
          <ac:spMkLst>
            <pc:docMk/>
            <pc:sldMk cId="536175750" sldId="292"/>
            <ac:spMk id="7" creationId="{EE046BAD-53A6-0251-5303-3ED4F505FA97}"/>
          </ac:spMkLst>
        </pc:spChg>
        <pc:spChg chg="add del mod">
          <ac:chgData name="Jake Doran - STUDENT" userId="S::l00173000@atu.ie::8f9fe16d-0082-473c-96ab-3e080ba8989e" providerId="AD" clId="Web-{D1C43696-30CC-7AEB-9B89-F80A59DBE5E7}" dt="2024-12-10T01:07:24.315" v="258"/>
          <ac:spMkLst>
            <pc:docMk/>
            <pc:sldMk cId="536175750" sldId="292"/>
            <ac:spMk id="11" creationId="{ADE10D4B-AEDD-215A-9777-DDF55DAD0F84}"/>
          </ac:spMkLst>
        </pc:spChg>
        <pc:spChg chg="add del mod">
          <ac:chgData name="Jake Doran - STUDENT" userId="S::l00173000@atu.ie::8f9fe16d-0082-473c-96ab-3e080ba8989e" providerId="AD" clId="Web-{D1C43696-30CC-7AEB-9B89-F80A59DBE5E7}" dt="2024-12-10T01:08:00.394" v="260"/>
          <ac:spMkLst>
            <pc:docMk/>
            <pc:sldMk cId="536175750" sldId="292"/>
            <ac:spMk id="14" creationId="{870873A2-2E75-77DE-7BFA-F1694E741B5D}"/>
          </ac:spMkLst>
        </pc:spChg>
        <pc:spChg chg="add del mod">
          <ac:chgData name="Jake Doran - STUDENT" userId="S::l00173000@atu.ie::8f9fe16d-0082-473c-96ab-3e080ba8989e" providerId="AD" clId="Web-{D1C43696-30CC-7AEB-9B89-F80A59DBE5E7}" dt="2024-12-10T01:08:43.770" v="266"/>
          <ac:spMkLst>
            <pc:docMk/>
            <pc:sldMk cId="536175750" sldId="292"/>
            <ac:spMk id="17" creationId="{A9D988B3-8CFB-CA70-C9E2-C3192279911C}"/>
          </ac:spMkLst>
        </pc:spChg>
        <pc:picChg chg="add del mod ord">
          <ac:chgData name="Jake Doran - STUDENT" userId="S::l00173000@atu.ie::8f9fe16d-0082-473c-96ab-3e080ba8989e" providerId="AD" clId="Web-{D1C43696-30CC-7AEB-9B89-F80A59DBE5E7}" dt="2024-12-10T01:07:19.158" v="257"/>
          <ac:picMkLst>
            <pc:docMk/>
            <pc:sldMk cId="536175750" sldId="292"/>
            <ac:picMk id="8" creationId="{32D67599-5FBB-FDF2-BC23-FB64FA57F861}"/>
          </ac:picMkLst>
        </pc:picChg>
        <pc:picChg chg="add del mod">
          <ac:chgData name="Jake Doran - STUDENT" userId="S::l00173000@atu.ie::8f9fe16d-0082-473c-96ab-3e080ba8989e" providerId="AD" clId="Web-{D1C43696-30CC-7AEB-9B89-F80A59DBE5E7}" dt="2024-12-10T01:06:48.809" v="256"/>
          <ac:picMkLst>
            <pc:docMk/>
            <pc:sldMk cId="536175750" sldId="292"/>
            <ac:picMk id="9" creationId="{48071BA0-4E07-2284-4595-7BCAA791D028}"/>
          </ac:picMkLst>
        </pc:picChg>
        <pc:picChg chg="add del mod ord">
          <ac:chgData name="Jake Doran - STUDENT" userId="S::l00173000@atu.ie::8f9fe16d-0082-473c-96ab-3e080ba8989e" providerId="AD" clId="Web-{D1C43696-30CC-7AEB-9B89-F80A59DBE5E7}" dt="2024-12-10T01:07:47.347" v="259"/>
          <ac:picMkLst>
            <pc:docMk/>
            <pc:sldMk cId="536175750" sldId="292"/>
            <ac:picMk id="12" creationId="{5AA98B61-8931-9EF4-3A37-1F0749F05E92}"/>
          </ac:picMkLst>
        </pc:picChg>
        <pc:picChg chg="add del mod ord">
          <ac:chgData name="Jake Doran - STUDENT" userId="S::l00173000@atu.ie::8f9fe16d-0082-473c-96ab-3e080ba8989e" providerId="AD" clId="Web-{D1C43696-30CC-7AEB-9B89-F80A59DBE5E7}" dt="2024-12-10T01:08:18.785" v="265"/>
          <ac:picMkLst>
            <pc:docMk/>
            <pc:sldMk cId="536175750" sldId="292"/>
            <ac:picMk id="15" creationId="{0D6261E2-20A3-EDD8-BA9B-E1FE978ED66B}"/>
          </ac:picMkLst>
        </pc:picChg>
        <pc:picChg chg="add mod ord">
          <ac:chgData name="Jake Doran - STUDENT" userId="S::l00173000@atu.ie::8f9fe16d-0082-473c-96ab-3e080ba8989e" providerId="AD" clId="Web-{D1C43696-30CC-7AEB-9B89-F80A59DBE5E7}" dt="2024-12-10T01:08:51.942" v="267"/>
          <ac:picMkLst>
            <pc:docMk/>
            <pc:sldMk cId="536175750" sldId="292"/>
            <ac:picMk id="18" creationId="{32E0CC0F-1F2B-F9DB-0468-48B9BB89BE9D}"/>
          </ac:picMkLst>
        </pc:picChg>
      </pc:sldChg>
      <pc:sldChg chg="modSp new del">
        <pc:chgData name="Jake Doran - STUDENT" userId="S::l00173000@atu.ie::8f9fe16d-0082-473c-96ab-3e080ba8989e" providerId="AD" clId="Web-{D1C43696-30CC-7AEB-9B89-F80A59DBE5E7}" dt="2024-12-10T00:54:21.162" v="163"/>
        <pc:sldMkLst>
          <pc:docMk/>
          <pc:sldMk cId="2818000511" sldId="293"/>
        </pc:sldMkLst>
        <pc:spChg chg="mod">
          <ac:chgData name="Jake Doran - STUDENT" userId="S::l00173000@atu.ie::8f9fe16d-0082-473c-96ab-3e080ba8989e" providerId="AD" clId="Web-{D1C43696-30CC-7AEB-9B89-F80A59DBE5E7}" dt="2024-12-10T00:54:13.615" v="162" actId="14100"/>
          <ac:spMkLst>
            <pc:docMk/>
            <pc:sldMk cId="2818000511" sldId="293"/>
            <ac:spMk id="2" creationId="{C5931D5D-D62D-8EB6-D936-435154E2A33A}"/>
          </ac:spMkLst>
        </pc:spChg>
      </pc:sldChg>
      <pc:sldChg chg="addSp delSp modSp new">
        <pc:chgData name="Jake Doran - STUDENT" userId="S::l00173000@atu.ie::8f9fe16d-0082-473c-96ab-3e080ba8989e" providerId="AD" clId="Web-{D1C43696-30CC-7AEB-9B89-F80A59DBE5E7}" dt="2024-12-10T01:18:54.779" v="328" actId="20577"/>
        <pc:sldMkLst>
          <pc:docMk/>
          <pc:sldMk cId="3428581552" sldId="293"/>
        </pc:sldMkLst>
        <pc:spChg chg="mod">
          <ac:chgData name="Jake Doran - STUDENT" userId="S::l00173000@atu.ie::8f9fe16d-0082-473c-96ab-3e080ba8989e" providerId="AD" clId="Web-{D1C43696-30CC-7AEB-9B89-F80A59DBE5E7}" dt="2024-12-10T01:01:49.019" v="233" actId="20577"/>
          <ac:spMkLst>
            <pc:docMk/>
            <pc:sldMk cId="3428581552" sldId="293"/>
            <ac:spMk id="2" creationId="{A4FAFA21-AA6A-8A49-7CE8-AB97457CF5DD}"/>
          </ac:spMkLst>
        </pc:spChg>
        <pc:spChg chg="del mod">
          <ac:chgData name="Jake Doran - STUDENT" userId="S::l00173000@atu.ie::8f9fe16d-0082-473c-96ab-3e080ba8989e" providerId="AD" clId="Web-{D1C43696-30CC-7AEB-9B89-F80A59DBE5E7}" dt="2024-12-10T01:11:42.077" v="274"/>
          <ac:spMkLst>
            <pc:docMk/>
            <pc:sldMk cId="3428581552" sldId="293"/>
            <ac:spMk id="3" creationId="{1A4B9D2D-AC44-52D6-9836-FA04696F4B3F}"/>
          </ac:spMkLst>
        </pc:spChg>
        <pc:spChg chg="mod">
          <ac:chgData name="Jake Doran - STUDENT" userId="S::l00173000@atu.ie::8f9fe16d-0082-473c-96ab-3e080ba8989e" providerId="AD" clId="Web-{D1C43696-30CC-7AEB-9B89-F80A59DBE5E7}" dt="2024-12-10T01:18:54.779" v="328" actId="20577"/>
          <ac:spMkLst>
            <pc:docMk/>
            <pc:sldMk cId="3428581552" sldId="293"/>
            <ac:spMk id="4" creationId="{80665EBB-75B8-D376-C955-5078DAB16C60}"/>
          </ac:spMkLst>
        </pc:spChg>
        <pc:spChg chg="mod">
          <ac:chgData name="Jake Doran - STUDENT" userId="S::l00173000@atu.ie::8f9fe16d-0082-473c-96ab-3e080ba8989e" providerId="AD" clId="Web-{D1C43696-30CC-7AEB-9B89-F80A59DBE5E7}" dt="2024-12-10T01:03:41.757" v="254" actId="1076"/>
          <ac:spMkLst>
            <pc:docMk/>
            <pc:sldMk cId="3428581552" sldId="293"/>
            <ac:spMk id="6" creationId="{7F75605F-0AD0-8C88-7CB5-43FCD89F28CC}"/>
          </ac:spMkLst>
        </pc:spChg>
        <pc:picChg chg="add mod ord">
          <ac:chgData name="Jake Doran - STUDENT" userId="S::l00173000@atu.ie::8f9fe16d-0082-473c-96ab-3e080ba8989e" providerId="AD" clId="Web-{D1C43696-30CC-7AEB-9B89-F80A59DBE5E7}" dt="2024-12-10T01:11:56.640" v="278" actId="14100"/>
          <ac:picMkLst>
            <pc:docMk/>
            <pc:sldMk cId="3428581552" sldId="293"/>
            <ac:picMk id="8" creationId="{4E9F7604-8869-9F42-7751-0E449D8504C8}"/>
          </ac:picMkLst>
        </pc:picChg>
      </pc:sldChg>
    </pc:docChg>
  </pc:docChgLst>
  <pc:docChgLst>
    <pc:chgData name="Fionntan Doherty - STUDENT" userId="S::l00172559@atu.ie::72499feb-698c-4ee7-94bf-729b05ab0f7b" providerId="AD" clId="Web-{BFD2A490-E70E-6A1E-3A1B-F508458DFF58}"/>
    <pc:docChg chg="addSld modSld">
      <pc:chgData name="Fionntan Doherty - STUDENT" userId="S::l00172559@atu.ie::72499feb-698c-4ee7-94bf-729b05ab0f7b" providerId="AD" clId="Web-{BFD2A490-E70E-6A1E-3A1B-F508458DFF58}" dt="2024-12-09T20:07:42.952" v="202" actId="20577"/>
      <pc:docMkLst>
        <pc:docMk/>
      </pc:docMkLst>
      <pc:sldChg chg="modSp">
        <pc:chgData name="Fionntan Doherty - STUDENT" userId="S::l00172559@atu.ie::72499feb-698c-4ee7-94bf-729b05ab0f7b" providerId="AD" clId="Web-{BFD2A490-E70E-6A1E-3A1B-F508458DFF58}" dt="2024-12-09T19:46:43.311" v="2" actId="20577"/>
        <pc:sldMkLst>
          <pc:docMk/>
          <pc:sldMk cId="4212008604" sldId="263"/>
        </pc:sldMkLst>
        <pc:spChg chg="mod">
          <ac:chgData name="Fionntan Doherty - STUDENT" userId="S::l00172559@atu.ie::72499feb-698c-4ee7-94bf-729b05ab0f7b" providerId="AD" clId="Web-{BFD2A490-E70E-6A1E-3A1B-F508458DFF58}" dt="2024-12-09T19:46:43.311" v="2" actId="20577"/>
          <ac:spMkLst>
            <pc:docMk/>
            <pc:sldMk cId="4212008604" sldId="263"/>
            <ac:spMk id="3" creationId="{A08D0E3C-7AD4-4618-7041-CAEE0E016569}"/>
          </ac:spMkLst>
        </pc:spChg>
      </pc:sldChg>
      <pc:sldChg chg="addSp delSp modSp new">
        <pc:chgData name="Fionntan Doherty - STUDENT" userId="S::l00172559@atu.ie::72499feb-698c-4ee7-94bf-729b05ab0f7b" providerId="AD" clId="Web-{BFD2A490-E70E-6A1E-3A1B-F508458DFF58}" dt="2024-12-09T20:07:42.952" v="202" actId="20577"/>
        <pc:sldMkLst>
          <pc:docMk/>
          <pc:sldMk cId="2761515534" sldId="285"/>
        </pc:sldMkLst>
        <pc:spChg chg="mod">
          <ac:chgData name="Fionntan Doherty - STUDENT" userId="S::l00172559@atu.ie::72499feb-698c-4ee7-94bf-729b05ab0f7b" providerId="AD" clId="Web-{BFD2A490-E70E-6A1E-3A1B-F508458DFF58}" dt="2024-12-09T19:50:12.647" v="20" actId="20577"/>
          <ac:spMkLst>
            <pc:docMk/>
            <pc:sldMk cId="2761515534" sldId="285"/>
            <ac:spMk id="2" creationId="{2D8EC316-0E54-41BA-D796-DC0450536925}"/>
          </ac:spMkLst>
        </pc:spChg>
        <pc:spChg chg="mod">
          <ac:chgData name="Fionntan Doherty - STUDENT" userId="S::l00172559@atu.ie::72499feb-698c-4ee7-94bf-729b05ab0f7b" providerId="AD" clId="Web-{BFD2A490-E70E-6A1E-3A1B-F508458DFF58}" dt="2024-12-09T19:54:25.015" v="52"/>
          <ac:spMkLst>
            <pc:docMk/>
            <pc:sldMk cId="2761515534" sldId="285"/>
            <ac:spMk id="4" creationId="{5BFFEAB3-489B-8AFE-B2F3-E972E932C06B}"/>
          </ac:spMkLst>
        </pc:spChg>
        <pc:spChg chg="add mod">
          <ac:chgData name="Fionntan Doherty - STUDENT" userId="S::l00172559@atu.ie::72499feb-698c-4ee7-94bf-729b05ab0f7b" providerId="AD" clId="Web-{BFD2A490-E70E-6A1E-3A1B-F508458DFF58}" dt="2024-12-09T19:52:32.417" v="39" actId="1076"/>
          <ac:spMkLst>
            <pc:docMk/>
            <pc:sldMk cId="2761515534" sldId="285"/>
            <ac:spMk id="8" creationId="{4EB52486-D90C-87E0-D354-348225E2AADC}"/>
          </ac:spMkLst>
        </pc:spChg>
        <pc:spChg chg="add mod">
          <ac:chgData name="Fionntan Doherty - STUDENT" userId="S::l00172559@atu.ie::72499feb-698c-4ee7-94bf-729b05ab0f7b" providerId="AD" clId="Web-{BFD2A490-E70E-6A1E-3A1B-F508458DFF58}" dt="2024-12-09T19:52:30.386" v="38" actId="1076"/>
          <ac:spMkLst>
            <pc:docMk/>
            <pc:sldMk cId="2761515534" sldId="285"/>
            <ac:spMk id="9" creationId="{11C04097-42DE-6E85-596E-C997F7B90CBC}"/>
          </ac:spMkLst>
        </pc:spChg>
        <pc:spChg chg="add mod">
          <ac:chgData name="Fionntan Doherty - STUDENT" userId="S::l00172559@atu.ie::72499feb-698c-4ee7-94bf-729b05ab0f7b" providerId="AD" clId="Web-{BFD2A490-E70E-6A1E-3A1B-F508458DFF58}" dt="2024-12-09T19:52:29.167" v="37" actId="1076"/>
          <ac:spMkLst>
            <pc:docMk/>
            <pc:sldMk cId="2761515534" sldId="285"/>
            <ac:spMk id="10" creationId="{5B854179-74AA-0BDD-FAAA-A73F6AAA8F40}"/>
          </ac:spMkLst>
        </pc:spChg>
        <pc:spChg chg="add mod">
          <ac:chgData name="Fionntan Doherty - STUDENT" userId="S::l00172559@atu.ie::72499feb-698c-4ee7-94bf-729b05ab0f7b" providerId="AD" clId="Web-{BFD2A490-E70E-6A1E-3A1B-F508458DFF58}" dt="2024-12-09T19:57:47.648" v="94" actId="14100"/>
          <ac:spMkLst>
            <pc:docMk/>
            <pc:sldMk cId="2761515534" sldId="285"/>
            <ac:spMk id="11" creationId="{5328651B-BE8D-800C-FA40-E2466356F59B}"/>
          </ac:spMkLst>
        </pc:spChg>
        <pc:spChg chg="add mod">
          <ac:chgData name="Fionntan Doherty - STUDENT" userId="S::l00172559@atu.ie::72499feb-698c-4ee7-94bf-729b05ab0f7b" providerId="AD" clId="Web-{BFD2A490-E70E-6A1E-3A1B-F508458DFF58}" dt="2024-12-09T19:57:55.773" v="97" actId="14100"/>
          <ac:spMkLst>
            <pc:docMk/>
            <pc:sldMk cId="2761515534" sldId="285"/>
            <ac:spMk id="12" creationId="{49358C0F-B941-C88E-A372-9A251097594F}"/>
          </ac:spMkLst>
        </pc:spChg>
        <pc:spChg chg="add mod">
          <ac:chgData name="Fionntan Doherty - STUDENT" userId="S::l00172559@atu.ie::72499feb-698c-4ee7-94bf-729b05ab0f7b" providerId="AD" clId="Web-{BFD2A490-E70E-6A1E-3A1B-F508458DFF58}" dt="2024-12-09T19:56:20.004" v="71" actId="20577"/>
          <ac:spMkLst>
            <pc:docMk/>
            <pc:sldMk cId="2761515534" sldId="285"/>
            <ac:spMk id="18" creationId="{649321D8-D1AA-4CF2-7259-712F02CCE8AE}"/>
          </ac:spMkLst>
        </pc:spChg>
        <pc:spChg chg="add mod">
          <ac:chgData name="Fionntan Doherty - STUDENT" userId="S::l00172559@atu.ie::72499feb-698c-4ee7-94bf-729b05ab0f7b" providerId="AD" clId="Web-{BFD2A490-E70E-6A1E-3A1B-F508458DFF58}" dt="2024-12-09T19:56:37.192" v="76" actId="1076"/>
          <ac:spMkLst>
            <pc:docMk/>
            <pc:sldMk cId="2761515534" sldId="285"/>
            <ac:spMk id="19" creationId="{C055BDCB-7BA5-DF12-7EA8-A971D3C246E1}"/>
          </ac:spMkLst>
        </pc:spChg>
        <pc:spChg chg="add mod">
          <ac:chgData name="Fionntan Doherty - STUDENT" userId="S::l00172559@atu.ie::72499feb-698c-4ee7-94bf-729b05ab0f7b" providerId="AD" clId="Web-{BFD2A490-E70E-6A1E-3A1B-F508458DFF58}" dt="2024-12-09T19:56:33.864" v="75" actId="1076"/>
          <ac:spMkLst>
            <pc:docMk/>
            <pc:sldMk cId="2761515534" sldId="285"/>
            <ac:spMk id="20" creationId="{59D08B3E-CEBD-D0B4-BECE-8BCFC862FBBF}"/>
          </ac:spMkLst>
        </pc:spChg>
        <pc:spChg chg="add mod">
          <ac:chgData name="Fionntan Doherty - STUDENT" userId="S::l00172559@atu.ie::72499feb-698c-4ee7-94bf-729b05ab0f7b" providerId="AD" clId="Web-{BFD2A490-E70E-6A1E-3A1B-F508458DFF58}" dt="2024-12-09T19:58:09.461" v="107" actId="20577"/>
          <ac:spMkLst>
            <pc:docMk/>
            <pc:sldMk cId="2761515534" sldId="285"/>
            <ac:spMk id="21" creationId="{207422C1-0797-B14A-7064-C2868ABD17B5}"/>
          </ac:spMkLst>
        </pc:spChg>
        <pc:spChg chg="add mod">
          <ac:chgData name="Fionntan Doherty - STUDENT" userId="S::l00172559@atu.ie::72499feb-698c-4ee7-94bf-729b05ab0f7b" providerId="AD" clId="Web-{BFD2A490-E70E-6A1E-3A1B-F508458DFF58}" dt="2024-12-09T19:58:04.789" v="103" actId="20577"/>
          <ac:spMkLst>
            <pc:docMk/>
            <pc:sldMk cId="2761515534" sldId="285"/>
            <ac:spMk id="22" creationId="{5CC89C45-1A35-3AA0-727E-F97616F9D793}"/>
          </ac:spMkLst>
        </pc:spChg>
        <pc:spChg chg="add del mod">
          <ac:chgData name="Fionntan Doherty - STUDENT" userId="S::l00172559@atu.ie::72499feb-698c-4ee7-94bf-729b05ab0f7b" providerId="AD" clId="Web-{BFD2A490-E70E-6A1E-3A1B-F508458DFF58}" dt="2024-12-09T20:06:23.464" v="191"/>
          <ac:spMkLst>
            <pc:docMk/>
            <pc:sldMk cId="2761515534" sldId="285"/>
            <ac:spMk id="50" creationId="{47048618-F418-2476-0C3B-33038E19D6EB}"/>
          </ac:spMkLst>
        </pc:spChg>
        <pc:spChg chg="add mod">
          <ac:chgData name="Fionntan Doherty - STUDENT" userId="S::l00172559@atu.ie::72499feb-698c-4ee7-94bf-729b05ab0f7b" providerId="AD" clId="Web-{BFD2A490-E70E-6A1E-3A1B-F508458DFF58}" dt="2024-12-09T20:07:42.952" v="202" actId="20577"/>
          <ac:spMkLst>
            <pc:docMk/>
            <pc:sldMk cId="2761515534" sldId="285"/>
            <ac:spMk id="51" creationId="{326E607B-3A1E-BD01-D695-06DE8D66B00C}"/>
          </ac:spMkLst>
        </pc:spChg>
        <pc:inkChg chg="add del">
          <ac:chgData name="Fionntan Doherty - STUDENT" userId="S::l00172559@atu.ie::72499feb-698c-4ee7-94bf-729b05ab0f7b" providerId="AD" clId="Web-{BFD2A490-E70E-6A1E-3A1B-F508458DFF58}" dt="2024-12-09T19:58:48.150" v="119"/>
          <ac:inkMkLst>
            <pc:docMk/>
            <pc:sldMk cId="2761515534" sldId="285"/>
            <ac:inkMk id="23" creationId="{DB7D4940-AC1E-C026-0C48-747DAE367494}"/>
          </ac:inkMkLst>
        </pc:inkChg>
        <pc:inkChg chg="add del">
          <ac:chgData name="Fionntan Doherty - STUDENT" userId="S::l00172559@atu.ie::72499feb-698c-4ee7-94bf-729b05ab0f7b" providerId="AD" clId="Web-{BFD2A490-E70E-6A1E-3A1B-F508458DFF58}" dt="2024-12-09T19:58:48.150" v="118"/>
          <ac:inkMkLst>
            <pc:docMk/>
            <pc:sldMk cId="2761515534" sldId="285"/>
            <ac:inkMk id="24" creationId="{AA8E5E07-BE20-B4EF-BEAD-1C3EA86D9BF4}"/>
          </ac:inkMkLst>
        </pc:inkChg>
        <pc:inkChg chg="add del">
          <ac:chgData name="Fionntan Doherty - STUDENT" userId="S::l00172559@atu.ie::72499feb-698c-4ee7-94bf-729b05ab0f7b" providerId="AD" clId="Web-{BFD2A490-E70E-6A1E-3A1B-F508458DFF58}" dt="2024-12-09T19:58:48.135" v="117"/>
          <ac:inkMkLst>
            <pc:docMk/>
            <pc:sldMk cId="2761515534" sldId="285"/>
            <ac:inkMk id="25" creationId="{6CC26616-BF13-F450-1B20-685187732083}"/>
          </ac:inkMkLst>
        </pc:inkChg>
        <pc:inkChg chg="add del">
          <ac:chgData name="Fionntan Doherty - STUDENT" userId="S::l00172559@atu.ie::72499feb-698c-4ee7-94bf-729b05ab0f7b" providerId="AD" clId="Web-{BFD2A490-E70E-6A1E-3A1B-F508458DFF58}" dt="2024-12-09T19:58:46.244" v="116"/>
          <ac:inkMkLst>
            <pc:docMk/>
            <pc:sldMk cId="2761515534" sldId="285"/>
            <ac:inkMk id="26" creationId="{A44A4779-0E3A-BFF5-9644-161631B26DF2}"/>
          </ac:inkMkLst>
        </pc:inkChg>
        <pc:inkChg chg="add del">
          <ac:chgData name="Fionntan Doherty - STUDENT" userId="S::l00172559@atu.ie::72499feb-698c-4ee7-94bf-729b05ab0f7b" providerId="AD" clId="Web-{BFD2A490-E70E-6A1E-3A1B-F508458DFF58}" dt="2024-12-09T19:58:45.541" v="115"/>
          <ac:inkMkLst>
            <pc:docMk/>
            <pc:sldMk cId="2761515534" sldId="285"/>
            <ac:inkMk id="27" creationId="{C73C14B5-FDD6-C04A-6394-1D9E06FEB34B}"/>
          </ac:inkMkLst>
        </pc:inkChg>
        <pc:inkChg chg="add del">
          <ac:chgData name="Fionntan Doherty - STUDENT" userId="S::l00172559@atu.ie::72499feb-698c-4ee7-94bf-729b05ab0f7b" providerId="AD" clId="Web-{BFD2A490-E70E-6A1E-3A1B-F508458DFF58}" dt="2024-12-09T19:58:45.541" v="114"/>
          <ac:inkMkLst>
            <pc:docMk/>
            <pc:sldMk cId="2761515534" sldId="285"/>
            <ac:inkMk id="28" creationId="{DCD4605B-D389-59A7-A9F2-2A3A1C175C05}"/>
          </ac:inkMkLst>
        </pc:inkChg>
        <pc:inkChg chg="add del">
          <ac:chgData name="Fionntan Doherty - STUDENT" userId="S::l00172559@atu.ie::72499feb-698c-4ee7-94bf-729b05ab0f7b" providerId="AD" clId="Web-{BFD2A490-E70E-6A1E-3A1B-F508458DFF58}" dt="2024-12-09T20:05:49.041" v="161"/>
          <ac:inkMkLst>
            <pc:docMk/>
            <pc:sldMk cId="2761515534" sldId="285"/>
            <ac:inkMk id="29" creationId="{17C84AAD-4BA7-A7BF-5ECF-F95D7839B112}"/>
          </ac:inkMkLst>
        </pc:inkChg>
        <pc:inkChg chg="add del">
          <ac:chgData name="Fionntan Doherty - STUDENT" userId="S::l00172559@atu.ie::72499feb-698c-4ee7-94bf-729b05ab0f7b" providerId="AD" clId="Web-{BFD2A490-E70E-6A1E-3A1B-F508458DFF58}" dt="2024-12-09T20:05:46.025" v="156"/>
          <ac:inkMkLst>
            <pc:docMk/>
            <pc:sldMk cId="2761515534" sldId="285"/>
            <ac:inkMk id="30" creationId="{1F65352B-73DC-E744-B67F-D9D20910ECCD}"/>
          </ac:inkMkLst>
        </pc:inkChg>
        <pc:inkChg chg="add del">
          <ac:chgData name="Fionntan Doherty - STUDENT" userId="S::l00172559@atu.ie::72499feb-698c-4ee7-94bf-729b05ab0f7b" providerId="AD" clId="Web-{BFD2A490-E70E-6A1E-3A1B-F508458DFF58}" dt="2024-12-09T20:05:46.025" v="155"/>
          <ac:inkMkLst>
            <pc:docMk/>
            <pc:sldMk cId="2761515534" sldId="285"/>
            <ac:inkMk id="31" creationId="{55A9EE3C-8946-BCF1-963E-7AED17C79028}"/>
          </ac:inkMkLst>
        </pc:inkChg>
        <pc:inkChg chg="add del">
          <ac:chgData name="Fionntan Doherty - STUDENT" userId="S::l00172559@atu.ie::72499feb-698c-4ee7-94bf-729b05ab0f7b" providerId="AD" clId="Web-{BFD2A490-E70E-6A1E-3A1B-F508458DFF58}" dt="2024-12-09T20:05:46.025" v="154"/>
          <ac:inkMkLst>
            <pc:docMk/>
            <pc:sldMk cId="2761515534" sldId="285"/>
            <ac:inkMk id="32" creationId="{F9312DC1-25F0-C848-F3E2-E461F4855CA9}"/>
          </ac:inkMkLst>
        </pc:inkChg>
        <pc:inkChg chg="add del">
          <ac:chgData name="Fionntan Doherty - STUDENT" userId="S::l00172559@atu.ie::72499feb-698c-4ee7-94bf-729b05ab0f7b" providerId="AD" clId="Web-{BFD2A490-E70E-6A1E-3A1B-F508458DFF58}" dt="2024-12-09T20:05:49.041" v="160"/>
          <ac:inkMkLst>
            <pc:docMk/>
            <pc:sldMk cId="2761515534" sldId="285"/>
            <ac:inkMk id="33" creationId="{D433A209-FF3B-A77D-6A9F-24906F6A2E9A}"/>
          </ac:inkMkLst>
        </pc:inkChg>
        <pc:inkChg chg="add del">
          <ac:chgData name="Fionntan Doherty - STUDENT" userId="S::l00172559@atu.ie::72499feb-698c-4ee7-94bf-729b05ab0f7b" providerId="AD" clId="Web-{BFD2A490-E70E-6A1E-3A1B-F508458DFF58}" dt="2024-12-09T20:05:46.025" v="153"/>
          <ac:inkMkLst>
            <pc:docMk/>
            <pc:sldMk cId="2761515534" sldId="285"/>
            <ac:inkMk id="34" creationId="{A8DF2AFD-BE8E-4CCF-EF82-83E0926FDAFB}"/>
          </ac:inkMkLst>
        </pc:inkChg>
        <pc:inkChg chg="add del">
          <ac:chgData name="Fionntan Doherty - STUDENT" userId="S::l00172559@atu.ie::72499feb-698c-4ee7-94bf-729b05ab0f7b" providerId="AD" clId="Web-{BFD2A490-E70E-6A1E-3A1B-F508458DFF58}" dt="2024-12-09T20:03:36.755" v="127"/>
          <ac:inkMkLst>
            <pc:docMk/>
            <pc:sldMk cId="2761515534" sldId="285"/>
            <ac:inkMk id="35" creationId="{9AF41374-C33A-16A7-16EB-608E1D0DF87F}"/>
          </ac:inkMkLst>
        </pc:inkChg>
        <pc:inkChg chg="add del">
          <ac:chgData name="Fionntan Doherty - STUDENT" userId="S::l00172559@atu.ie::72499feb-698c-4ee7-94bf-729b05ab0f7b" providerId="AD" clId="Web-{BFD2A490-E70E-6A1E-3A1B-F508458DFF58}" dt="2024-12-09T20:03:42.364" v="129"/>
          <ac:inkMkLst>
            <pc:docMk/>
            <pc:sldMk cId="2761515534" sldId="285"/>
            <ac:inkMk id="36" creationId="{CA707458-3356-2576-5B73-8BAA725E6B4C}"/>
          </ac:inkMkLst>
        </pc:inkChg>
        <pc:inkChg chg="add del">
          <ac:chgData name="Fionntan Doherty - STUDENT" userId="S::l00172559@atu.ie::72499feb-698c-4ee7-94bf-729b05ab0f7b" providerId="AD" clId="Web-{BFD2A490-E70E-6A1E-3A1B-F508458DFF58}" dt="2024-12-09T20:05:47.135" v="158"/>
          <ac:inkMkLst>
            <pc:docMk/>
            <pc:sldMk cId="2761515534" sldId="285"/>
            <ac:inkMk id="37" creationId="{B9972EB9-5B6A-13A0-3383-09A6D1FCC5DD}"/>
          </ac:inkMkLst>
        </pc:inkChg>
        <pc:inkChg chg="add del">
          <ac:chgData name="Fionntan Doherty - STUDENT" userId="S::l00172559@atu.ie::72499feb-698c-4ee7-94bf-729b05ab0f7b" providerId="AD" clId="Web-{BFD2A490-E70E-6A1E-3A1B-F508458DFF58}" dt="2024-12-09T20:05:44.885" v="152"/>
          <ac:inkMkLst>
            <pc:docMk/>
            <pc:sldMk cId="2761515534" sldId="285"/>
            <ac:inkMk id="38" creationId="{D4468694-9785-3EEA-7551-AC059474348F}"/>
          </ac:inkMkLst>
        </pc:inkChg>
        <pc:inkChg chg="add del">
          <ac:chgData name="Fionntan Doherty - STUDENT" userId="S::l00172559@atu.ie::72499feb-698c-4ee7-94bf-729b05ab0f7b" providerId="AD" clId="Web-{BFD2A490-E70E-6A1E-3A1B-F508458DFF58}" dt="2024-12-09T20:05:44.885" v="151"/>
          <ac:inkMkLst>
            <pc:docMk/>
            <pc:sldMk cId="2761515534" sldId="285"/>
            <ac:inkMk id="39" creationId="{5E85C956-BA6E-CE50-FC38-98CAAFA19FBA}"/>
          </ac:inkMkLst>
        </pc:inkChg>
        <pc:inkChg chg="add del">
          <ac:chgData name="Fionntan Doherty - STUDENT" userId="S::l00172559@atu.ie::72499feb-698c-4ee7-94bf-729b05ab0f7b" providerId="AD" clId="Web-{BFD2A490-E70E-6A1E-3A1B-F508458DFF58}" dt="2024-12-09T20:05:47.932" v="159"/>
          <ac:inkMkLst>
            <pc:docMk/>
            <pc:sldMk cId="2761515534" sldId="285"/>
            <ac:inkMk id="40" creationId="{E9A37FC0-D247-6DE0-0E93-AB2CAF967F52}"/>
          </ac:inkMkLst>
        </pc:inkChg>
        <pc:inkChg chg="add del">
          <ac:chgData name="Fionntan Doherty - STUDENT" userId="S::l00172559@atu.ie::72499feb-698c-4ee7-94bf-729b05ab0f7b" providerId="AD" clId="Web-{BFD2A490-E70E-6A1E-3A1B-F508458DFF58}" dt="2024-12-09T20:05:47.135" v="157"/>
          <ac:inkMkLst>
            <pc:docMk/>
            <pc:sldMk cId="2761515534" sldId="285"/>
            <ac:inkMk id="41" creationId="{08D7647E-66D3-7D89-5447-D5C78494C83C}"/>
          </ac:inkMkLst>
        </pc:inkChg>
        <pc:inkChg chg="add del">
          <ac:chgData name="Fionntan Doherty - STUDENT" userId="S::l00172559@atu.ie::72499feb-698c-4ee7-94bf-729b05ab0f7b" providerId="AD" clId="Web-{BFD2A490-E70E-6A1E-3A1B-F508458DFF58}" dt="2024-12-09T20:05:44.885" v="150"/>
          <ac:inkMkLst>
            <pc:docMk/>
            <pc:sldMk cId="2761515534" sldId="285"/>
            <ac:inkMk id="42" creationId="{4A541C12-2547-F724-829D-460A8E892B0C}"/>
          </ac:inkMkLst>
        </pc:inkChg>
        <pc:inkChg chg="add del">
          <ac:chgData name="Fionntan Doherty - STUDENT" userId="S::l00172559@atu.ie::72499feb-698c-4ee7-94bf-729b05ab0f7b" providerId="AD" clId="Web-{BFD2A490-E70E-6A1E-3A1B-F508458DFF58}" dt="2024-12-09T20:05:43.744" v="149"/>
          <ac:inkMkLst>
            <pc:docMk/>
            <pc:sldMk cId="2761515534" sldId="285"/>
            <ac:inkMk id="43" creationId="{2B20177B-5DC2-0CC3-AE65-DE0DA3DFBB90}"/>
          </ac:inkMkLst>
        </pc:inkChg>
        <pc:inkChg chg="add del">
          <ac:chgData name="Fionntan Doherty - STUDENT" userId="S::l00172559@atu.ie::72499feb-698c-4ee7-94bf-729b05ab0f7b" providerId="AD" clId="Web-{BFD2A490-E70E-6A1E-3A1B-F508458DFF58}" dt="2024-12-09T20:05:43.744" v="148"/>
          <ac:inkMkLst>
            <pc:docMk/>
            <pc:sldMk cId="2761515534" sldId="285"/>
            <ac:inkMk id="44" creationId="{1DAAD245-125C-33A7-E92B-1D12525B3D19}"/>
          </ac:inkMkLst>
        </pc:inkChg>
        <pc:inkChg chg="add del">
          <ac:chgData name="Fionntan Doherty - STUDENT" userId="S::l00172559@atu.ie::72499feb-698c-4ee7-94bf-729b05ab0f7b" providerId="AD" clId="Web-{BFD2A490-E70E-6A1E-3A1B-F508458DFF58}" dt="2024-12-09T20:05:43.744" v="147"/>
          <ac:inkMkLst>
            <pc:docMk/>
            <pc:sldMk cId="2761515534" sldId="285"/>
            <ac:inkMk id="45" creationId="{675222B7-7382-D3BB-960F-194DDF79EE8F}"/>
          </ac:inkMkLst>
        </pc:inkChg>
        <pc:inkChg chg="add del">
          <ac:chgData name="Fionntan Doherty - STUDENT" userId="S::l00172559@atu.ie::72499feb-698c-4ee7-94bf-729b05ab0f7b" providerId="AD" clId="Web-{BFD2A490-E70E-6A1E-3A1B-F508458DFF58}" dt="2024-12-09T20:05:43.744" v="146"/>
          <ac:inkMkLst>
            <pc:docMk/>
            <pc:sldMk cId="2761515534" sldId="285"/>
            <ac:inkMk id="46" creationId="{B73D684A-2BB5-ADE1-98C2-2AAD9A6F2B37}"/>
          </ac:inkMkLst>
        </pc:inkChg>
        <pc:inkChg chg="add del">
          <ac:chgData name="Fionntan Doherty - STUDENT" userId="S::l00172559@atu.ie::72499feb-698c-4ee7-94bf-729b05ab0f7b" providerId="AD" clId="Web-{BFD2A490-E70E-6A1E-3A1B-F508458DFF58}" dt="2024-12-09T20:05:43.744" v="145"/>
          <ac:inkMkLst>
            <pc:docMk/>
            <pc:sldMk cId="2761515534" sldId="285"/>
            <ac:inkMk id="47" creationId="{6C70E1CC-9725-960A-8509-78312C84465A}"/>
          </ac:inkMkLst>
        </pc:inkChg>
        <pc:inkChg chg="add del">
          <ac:chgData name="Fionntan Doherty - STUDENT" userId="S::l00172559@atu.ie::72499feb-698c-4ee7-94bf-729b05ab0f7b" providerId="AD" clId="Web-{BFD2A490-E70E-6A1E-3A1B-F508458DFF58}" dt="2024-12-09T20:05:43.744" v="144"/>
          <ac:inkMkLst>
            <pc:docMk/>
            <pc:sldMk cId="2761515534" sldId="285"/>
            <ac:inkMk id="48" creationId="{0706DCCA-D99B-6FA7-11CD-966062B9308E}"/>
          </ac:inkMkLst>
        </pc:inkChg>
        <pc:inkChg chg="add del">
          <ac:chgData name="Fionntan Doherty - STUDENT" userId="S::l00172559@atu.ie::72499feb-698c-4ee7-94bf-729b05ab0f7b" providerId="AD" clId="Web-{BFD2A490-E70E-6A1E-3A1B-F508458DFF58}" dt="2024-12-09T20:05:43.744" v="143"/>
          <ac:inkMkLst>
            <pc:docMk/>
            <pc:sldMk cId="2761515534" sldId="285"/>
            <ac:inkMk id="49" creationId="{AD72F6C5-54DF-7AC4-03D4-A966951491BE}"/>
          </ac:inkMkLst>
        </pc:inkChg>
        <pc:cxnChg chg="add mod">
          <ac:chgData name="Fionntan Doherty - STUDENT" userId="S::l00172559@atu.ie::72499feb-698c-4ee7-94bf-729b05ab0f7b" providerId="AD" clId="Web-{BFD2A490-E70E-6A1E-3A1B-F508458DFF58}" dt="2024-12-09T19:55:04.048" v="60" actId="14100"/>
          <ac:cxnSpMkLst>
            <pc:docMk/>
            <pc:sldMk cId="2761515534" sldId="285"/>
            <ac:cxnSpMk id="13" creationId="{9DE4FBB3-6268-1C4D-F01C-9CA6374BDC24}"/>
          </ac:cxnSpMkLst>
        </pc:cxnChg>
        <pc:cxnChg chg="add mod">
          <ac:chgData name="Fionntan Doherty - STUDENT" userId="S::l00172559@atu.ie::72499feb-698c-4ee7-94bf-729b05ab0f7b" providerId="AD" clId="Web-{BFD2A490-E70E-6A1E-3A1B-F508458DFF58}" dt="2024-12-09T19:54:59.220" v="59" actId="14100"/>
          <ac:cxnSpMkLst>
            <pc:docMk/>
            <pc:sldMk cId="2761515534" sldId="285"/>
            <ac:cxnSpMk id="14" creationId="{3E05B25D-4855-54BD-394D-371B99BB3A8C}"/>
          </ac:cxnSpMkLst>
        </pc:cxnChg>
        <pc:cxnChg chg="add mod">
          <ac:chgData name="Fionntan Doherty - STUDENT" userId="S::l00172559@atu.ie::72499feb-698c-4ee7-94bf-729b05ab0f7b" providerId="AD" clId="Web-{BFD2A490-E70E-6A1E-3A1B-F508458DFF58}" dt="2024-12-09T19:54:19.125" v="51"/>
          <ac:cxnSpMkLst>
            <pc:docMk/>
            <pc:sldMk cId="2761515534" sldId="285"/>
            <ac:cxnSpMk id="15" creationId="{72787AE9-1B24-C346-F1B5-F1C3675A0F4A}"/>
          </ac:cxnSpMkLst>
        </pc:cxnChg>
        <pc:cxnChg chg="add mod">
          <ac:chgData name="Fionntan Doherty - STUDENT" userId="S::l00172559@atu.ie::72499feb-698c-4ee7-94bf-729b05ab0f7b" providerId="AD" clId="Web-{BFD2A490-E70E-6A1E-3A1B-F508458DFF58}" dt="2024-12-09T19:57:49.304" v="95" actId="14100"/>
          <ac:cxnSpMkLst>
            <pc:docMk/>
            <pc:sldMk cId="2761515534" sldId="285"/>
            <ac:cxnSpMk id="16" creationId="{8B935A5D-E9D7-DCDB-E4AB-6BEC705CFACD}"/>
          </ac:cxnSpMkLst>
        </pc:cxnChg>
        <pc:cxnChg chg="add mod">
          <ac:chgData name="Fionntan Doherty - STUDENT" userId="S::l00172559@atu.ie::72499feb-698c-4ee7-94bf-729b05ab0f7b" providerId="AD" clId="Web-{BFD2A490-E70E-6A1E-3A1B-F508458DFF58}" dt="2024-12-09T19:57:07.850" v="81" actId="14100"/>
          <ac:cxnSpMkLst>
            <pc:docMk/>
            <pc:sldMk cId="2761515534" sldId="285"/>
            <ac:cxnSpMk id="17" creationId="{EA44CD1C-8773-754F-CF9B-C405BC64215F}"/>
          </ac:cxnSpMkLst>
        </pc:cxnChg>
      </pc:sldChg>
    </pc:docChg>
  </pc:docChgLst>
</pc:chgInfo>
</file>

<file path=ppt/comments/modernComment_100_F7B73917.xml><?xml version="1.0" encoding="utf-8"?>
<p188:cmLst xmlns:a="http://schemas.openxmlformats.org/drawingml/2006/main" xmlns:r="http://schemas.openxmlformats.org/officeDocument/2006/relationships" xmlns:p188="http://schemas.microsoft.com/office/powerpoint/2018/8/main">
  <p188:cm id="{A107B1C0-48A3-4681-B7D9-EE1647C0C869}" authorId="{2A84DCBD-FCEF-4524-3CAD-C31E64D9CA09}" created="2024-12-09T22:54:09.183">
    <ac:deMkLst xmlns:ac="http://schemas.microsoft.com/office/drawing/2013/main/command">
      <pc:docMk xmlns:pc="http://schemas.microsoft.com/office/powerpoint/2013/main/command"/>
      <pc:sldMk xmlns:pc="http://schemas.microsoft.com/office/powerpoint/2013/main/command" cId="4155980055" sldId="256"/>
      <ac:picMk id="3" creationId="{A6600C02-BF6D-7D56-56C8-6C83FF783F8E}"/>
    </ac:deMkLst>
    <p188:txBody>
      <a:bodyPr/>
      <a:lstStyle/>
      <a:p>
        <a:r>
          <a:rPr lang="en-US"/>
          <a:t>hard af</a:t>
        </a:r>
      </a:p>
    </p188:txBody>
  </p188:cm>
</p188:cmLst>
</file>

<file path=ppt/comments/modernComment_11E_6886AA29.xml><?xml version="1.0" encoding="utf-8"?>
<p188:cmLst xmlns:a="http://schemas.openxmlformats.org/drawingml/2006/main" xmlns:r="http://schemas.openxmlformats.org/officeDocument/2006/relationships" xmlns:p188="http://schemas.microsoft.com/office/powerpoint/2018/8/main">
  <p188:cm id="{FB31CF32-18B7-41DB-BB2F-F574432E9415}" authorId="{2A84DCBD-FCEF-4524-3CAD-C31E64D9CA09}" created="2024-12-09T20:54:29.064">
    <pc:sldMkLst xmlns:pc="http://schemas.microsoft.com/office/powerpoint/2013/main/command">
      <pc:docMk/>
      <pc:sldMk cId="1753655849" sldId="286"/>
    </pc:sldMkLst>
    <p188:replyLst>
      <p188:reply id="{8EF90A58-FC96-460D-80DD-9EB103EFCF9A}" authorId="{2A84DCBD-FCEF-4524-3CAD-C31E64D9CA09}" created="2024-12-09T21:09:12.264">
        <p188:txBody>
          <a:bodyPr/>
          <a:lstStyle/>
          <a:p>
            <a:r>
              <a:rPr lang="en-US"/>
              <a:t>CAT6 is backwards compatible which is great so if an issue occurs and we only have older cables lying around they can be used as a substitute.
 </a:t>
            </a:r>
          </a:p>
        </p188:txBody>
      </p188:reply>
    </p188:replyLst>
    <p188:txBody>
      <a:bodyPr/>
      <a:lstStyle/>
      <a:p>
        <a:r>
          <a:rPr lang="en-US"/>
          <a:t>The CAT6 cables will be made of stranded conductors for connecting to devices in our Horizontal Cabling, the cables are recommended to be 10M in length to reduce signal loss, these cables will transfer data at 1GBs .</a:t>
        </a:r>
      </a:p>
    </p188:txBody>
  </p188:cm>
</p188:cmLst>
</file>

<file path=ppt/comments/modernComment_120_39160C30.xml><?xml version="1.0" encoding="utf-8"?>
<p188:cmLst xmlns:a="http://schemas.openxmlformats.org/drawingml/2006/main" xmlns:r="http://schemas.openxmlformats.org/officeDocument/2006/relationships" xmlns:p188="http://schemas.microsoft.com/office/powerpoint/2018/8/main">
  <p188:cm id="{A3ED465D-7453-4D82-B9B1-07E550C10FC3}" authorId="{2A84DCBD-FCEF-4524-3CAD-C31E64D9CA09}" created="2024-12-09T20:54:35.799">
    <pc:sldMkLst xmlns:pc="http://schemas.microsoft.com/office/powerpoint/2013/main/command">
      <pc:docMk/>
      <pc:sldMk cId="957746224" sldId="288"/>
    </pc:sldMkLst>
    <p188:replyLst>
      <p188:reply id="{8EFFFA21-F959-4B7C-8DAD-E5D7ABD3065F}" authorId="{2A84DCBD-FCEF-4524-3CAD-C31E64D9CA09}" created="2024-12-09T21:03:31.101">
        <p188:txBody>
          <a:bodyPr/>
          <a:lstStyle/>
          <a:p>
            <a:r>
              <a:rPr lang="en-US"/>
              <a:t>Fiber Cables have a lot of advantages over Copper Cables such as greater bandwidth, Immunity to interference such as EMI or cross talk. it is also light thin and is more durable than copper.</a:t>
            </a:r>
          </a:p>
        </p188:txBody>
      </p188:reply>
      <p188:reply id="{FD5E4C1C-D45F-4606-A36A-AB08B9DB3E91}" authorId="{2A84DCBD-FCEF-4524-3CAD-C31E64D9CA09}" created="2024-12-09T21:07:50.946">
        <p188:txBody>
          <a:bodyPr/>
          <a:lstStyle/>
          <a:p>
            <a:r>
              <a:rPr lang="en-US"/>
              <a:t>SIngle Mode cabling can reach 50 times further than multi-mode which makes it great for connecting to other buildings</a:t>
            </a:r>
          </a:p>
        </p188:txBody>
      </p188:reply>
    </p188:replyLst>
    <p188:txBody>
      <a:bodyPr/>
      <a:lstStyle/>
      <a:p>
        <a:r>
          <a:rPr lang="en-US"/>
          <a:t>The Fiber cables will be our vertical cabling between our MDF and IDF they can transfer 100GBs from MDF to MDF and then 10Gb from MDF to IDF which is still more than needed this will just keep up safe for the future.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888411FB-1606-4EC5-9BCA-2DC04C2243EA}" type="datetimeFigureOut">
              <a:rPr lang="en-US" dirty="0"/>
              <a:t>12/10/2024</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3710899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EE1F3D07-6BCF-40BC-A7F7-89BB8FFE98C6}" type="datetimeFigureOut">
              <a:rPr lang="en-US" dirty="0"/>
              <a:t>12/10/2024</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5619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CED16D97-0980-426F-BEA7-F6EB2DE3AC08}" type="datetimeFigureOut">
              <a:rPr lang="en-US" dirty="0"/>
              <a:t>12/10/2024</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40321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D3BCAA53-8FBA-45E2-8B10-F7DD55E4E759}" type="datetimeFigureOut">
              <a:rPr lang="en-US" dirty="0"/>
              <a:t>12/10/2024</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99379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1200">
                <a:solidFill>
                  <a:schemeClr val="tx1">
                    <a:tint val="75000"/>
                  </a:schemeClr>
                </a:solidFill>
              </a:defRPr>
            </a:lvl2pPr>
            <a:lvl3pPr marL="914400" indent="0">
              <a:buNone/>
              <a:defRPr sz="1200">
                <a:solidFill>
                  <a:schemeClr val="tx1">
                    <a:tint val="75000"/>
                  </a:schemeClr>
                </a:solidFill>
              </a:defRPr>
            </a:lvl3pPr>
            <a:lvl4pPr marL="1371600" indent="0">
              <a:buNone/>
              <a:defRPr sz="1200">
                <a:solidFill>
                  <a:schemeClr val="tx1">
                    <a:tint val="75000"/>
                  </a:schemeClr>
                </a:solidFill>
              </a:defRPr>
            </a:lvl4pPr>
            <a:lvl5pPr marL="1828800" indent="0">
              <a:buNone/>
              <a:defRPr sz="1200">
                <a:solidFill>
                  <a:schemeClr val="tx1">
                    <a:tint val="75000"/>
                  </a:schemeClr>
                </a:solidFill>
              </a:defRPr>
            </a:lvl5pPr>
            <a:lvl6pPr marL="2286000" indent="0">
              <a:buNone/>
              <a:defRPr sz="1200">
                <a:solidFill>
                  <a:schemeClr val="tx1">
                    <a:tint val="75000"/>
                  </a:schemeClr>
                </a:solidFill>
              </a:defRPr>
            </a:lvl6pPr>
            <a:lvl7pPr marL="2743200" indent="0">
              <a:buNone/>
              <a:defRPr sz="1200">
                <a:solidFill>
                  <a:schemeClr val="tx1">
                    <a:tint val="75000"/>
                  </a:schemeClr>
                </a:solidFill>
              </a:defRPr>
            </a:lvl7pPr>
            <a:lvl8pPr marL="3200400" indent="0">
              <a:buNone/>
              <a:defRPr sz="1200">
                <a:solidFill>
                  <a:schemeClr val="tx1">
                    <a:tint val="75000"/>
                  </a:schemeClr>
                </a:solidFill>
              </a:defRPr>
            </a:lvl8pPr>
            <a:lvl9pPr marL="36576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2F8C84CF-6F0D-4195-920D-9D6F75893720}" type="datetimeFigureOut">
              <a:rPr lang="en-US" dirty="0"/>
              <a:t>12/10/2024</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6020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121B3BBE-A1CF-4CC7-B02C-EBCBBE110242}" type="datetimeFigureOut">
              <a:rPr lang="en-US" dirty="0"/>
              <a:t>12/10/2024</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539181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43D63E4-71A5-4C63-9515-748B28B89764}" type="datetimeFigureOut">
              <a:rPr lang="en-US" dirty="0"/>
              <a:t>12/10/2024</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4633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C7C92BAC-F228-4DAC-8800-3D810F869187}" type="datetimeFigureOut">
              <a:rPr lang="en-US" dirty="0"/>
              <a:t>12/10/2024</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824812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B66EFFE8-7E8E-427A-AB26-E496551AFB7B}" type="datetimeFigureOut">
              <a:rPr lang="en-US" dirty="0"/>
              <a:t>12/10/2024</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803025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C0DC8B19-DE76-4E18-BFC7-EB25B8C421E7}" type="datetimeFigureOut">
              <a:rPr lang="en-US" dirty="0"/>
              <a:t>12/10/2024</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165737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noChangeAspect="1"/>
          </p:cNvSpPr>
          <p:nvPr>
            <p:ph type="pic" idx="1"/>
          </p:nvPr>
        </p:nvSpPr>
        <p:spPr>
          <a:xfrm>
            <a:off x="5834742" y="858417"/>
            <a:ext cx="5520645" cy="500263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9C10BD94-1F69-4074-BD82-D6EDB89FE74F}" type="datetimeFigureOut">
              <a:rPr lang="en-US" dirty="0"/>
              <a:t>12/10/2024</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017DE1FC-E54A-4B87-A814-263D1E8654B2}" type="slidenum">
              <a:rPr lang="en-US" dirty="0"/>
              <a:t>‹#›</a:t>
            </a:fld>
            <a:endParaRPr lang="en-US"/>
          </a:p>
        </p:txBody>
      </p:sp>
    </p:spTree>
    <p:extLst>
      <p:ext uri="{BB962C8B-B14F-4D97-AF65-F5344CB8AC3E}">
        <p14:creationId xmlns:p14="http://schemas.microsoft.com/office/powerpoint/2010/main" val="3230423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49C728D-416F-40D5-8F13-55E5DD1CE8D1}" type="datetimeFigureOut">
              <a:rPr lang="en-US" dirty="0"/>
              <a:t>12/10/2024</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017DE1FC-E54A-4B87-A814-263D1E8654B2}" type="slidenum">
              <a:rPr lang="en-US" dirty="0"/>
              <a:t>‹#›</a:t>
            </a:fld>
            <a:endParaRPr lang="en-US"/>
          </a:p>
        </p:txBody>
      </p:sp>
    </p:spTree>
    <p:extLst>
      <p:ext uri="{BB962C8B-B14F-4D97-AF65-F5344CB8AC3E}">
        <p14:creationId xmlns:p14="http://schemas.microsoft.com/office/powerpoint/2010/main" val="387971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88">
          <p15:clr>
            <a:srgbClr val="F26B43"/>
          </p15:clr>
        </p15:guide>
        <p15:guide id="4" pos="288">
          <p15:clr>
            <a:srgbClr val="F26B43"/>
          </p15:clr>
        </p15:guide>
        <p15:guide id="5" orient="horz" pos="4032">
          <p15:clr>
            <a:srgbClr val="F26B43"/>
          </p15:clr>
        </p15:guide>
        <p15:guide id="6" pos="7392">
          <p15:clr>
            <a:srgbClr val="F26B43"/>
          </p15:clr>
        </p15:guide>
        <p15:guide id="7" pos="5112">
          <p15:clr>
            <a:srgbClr val="F26B43"/>
          </p15:clr>
        </p15:guide>
        <p15:guide id="8" pos="2544">
          <p15:clr>
            <a:srgbClr val="F26B43"/>
          </p15:clr>
        </p15:guide>
        <p15:guide id="9" pos="864">
          <p15:clr>
            <a:srgbClr val="F26B43"/>
          </p15:clr>
        </p15:guide>
        <p15:guide id="10" orient="horz" pos="648">
          <p15:clr>
            <a:srgbClr val="F26B43"/>
          </p15:clr>
        </p15:guide>
        <p15:guide id="11" pos="6816">
          <p15:clr>
            <a:srgbClr val="F26B43"/>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0_F7B73917.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11E_6886AA2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20_39160C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93BA-96E1-DD7E-5ABA-E1B5BC58E634}"/>
              </a:ext>
            </a:extLst>
          </p:cNvPr>
          <p:cNvSpPr>
            <a:spLocks noGrp="1"/>
          </p:cNvSpPr>
          <p:nvPr>
            <p:ph type="title"/>
          </p:nvPr>
        </p:nvSpPr>
        <p:spPr>
          <a:xfrm>
            <a:off x="612648" y="758640"/>
            <a:ext cx="10653578" cy="2908258"/>
          </a:xfrm>
        </p:spPr>
        <p:txBody>
          <a:bodyPr vert="horz" lIns="91440" tIns="45720" rIns="91440" bIns="45720" rtlCol="0" anchor="ctr">
            <a:normAutofit fontScale="90000"/>
          </a:bodyPr>
          <a:lstStyle/>
          <a:p>
            <a:pPr algn="ctr"/>
            <a:br>
              <a:rPr lang="en-IE" sz="7200">
                <a:solidFill>
                  <a:schemeClr val="accent1"/>
                </a:solidFill>
                <a:latin typeface="Trebuchet MS"/>
              </a:rPr>
            </a:br>
            <a:r>
              <a:rPr lang="en-IE" sz="7200">
                <a:solidFill>
                  <a:schemeClr val="accent1"/>
                </a:solidFill>
                <a:latin typeface="Trebuchet MS"/>
              </a:rPr>
              <a:t>Lan design</a:t>
            </a:r>
            <a:br>
              <a:rPr lang="en-IE" sz="7200">
                <a:latin typeface="Trebuchet MS"/>
              </a:rPr>
            </a:br>
            <a:br>
              <a:rPr lang="en-IE" sz="7200">
                <a:latin typeface="Trebuchet MS"/>
              </a:rPr>
            </a:br>
            <a:endParaRPr lang="en-IE">
              <a:solidFill>
                <a:schemeClr val="accent1"/>
              </a:solidFill>
              <a:latin typeface="Trebuchet MS"/>
            </a:endParaRPr>
          </a:p>
        </p:txBody>
      </p:sp>
      <p:sp>
        <p:nvSpPr>
          <p:cNvPr id="6" name="TextBox 5">
            <a:extLst>
              <a:ext uri="{FF2B5EF4-FFF2-40B4-BE49-F238E27FC236}">
                <a16:creationId xmlns:a16="http://schemas.microsoft.com/office/drawing/2014/main" id="{603BE5F6-E1A4-E779-B02B-1FE166DE5DB8}"/>
              </a:ext>
            </a:extLst>
          </p:cNvPr>
          <p:cNvSpPr txBox="1"/>
          <p:nvPr/>
        </p:nvSpPr>
        <p:spPr>
          <a:xfrm>
            <a:off x="1119703" y="4198288"/>
            <a:ext cx="9785061"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rebuchet MS"/>
              </a:rPr>
              <a:t>By Cashel Mc Daid, Oisin Gibson, Fionntán Doherty, Jake Doran, Brian Carlin, Michal Kubisiak</a:t>
            </a:r>
          </a:p>
        </p:txBody>
      </p:sp>
    </p:spTree>
    <p:extLst>
      <p:ext uri="{BB962C8B-B14F-4D97-AF65-F5344CB8AC3E}">
        <p14:creationId xmlns:p14="http://schemas.microsoft.com/office/powerpoint/2010/main" val="4155980055"/>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895B-4934-637A-2723-428FE4896B20}"/>
              </a:ext>
            </a:extLst>
          </p:cNvPr>
          <p:cNvSpPr>
            <a:spLocks noGrp="1"/>
          </p:cNvSpPr>
          <p:nvPr>
            <p:ph type="title"/>
          </p:nvPr>
        </p:nvSpPr>
        <p:spPr>
          <a:xfrm>
            <a:off x="1371600" y="428646"/>
            <a:ext cx="10240903" cy="1240114"/>
          </a:xfrm>
        </p:spPr>
        <p:txBody>
          <a:bodyPr vert="horz" lIns="0" tIns="0" rIns="0" bIns="0" rtlCol="0" anchor="ctr">
            <a:normAutofit/>
          </a:bodyPr>
          <a:lstStyle/>
          <a:p>
            <a:pPr algn="ctr"/>
            <a:r>
              <a:rPr lang="en-IE" sz="3200">
                <a:solidFill>
                  <a:schemeClr val="accent1"/>
                </a:solidFill>
                <a:latin typeface="Trebuchet MS"/>
              </a:rPr>
              <a:t>What makes a good Main Distribution Frame (MDF) Room?</a:t>
            </a:r>
            <a:endParaRPr lang="en-US" sz="3200" b="0">
              <a:solidFill>
                <a:schemeClr val="accent1"/>
              </a:solidFill>
              <a:latin typeface="Trebuchet MS"/>
            </a:endParaRPr>
          </a:p>
        </p:txBody>
      </p:sp>
      <p:sp>
        <p:nvSpPr>
          <p:cNvPr id="4" name="Date Placeholder 3">
            <a:extLst>
              <a:ext uri="{FF2B5EF4-FFF2-40B4-BE49-F238E27FC236}">
                <a16:creationId xmlns:a16="http://schemas.microsoft.com/office/drawing/2014/main" id="{0E0330E0-E48A-E418-B618-6CC3976C1442}"/>
              </a:ext>
            </a:extLst>
          </p:cNvPr>
          <p:cNvSpPr>
            <a:spLocks noGrp="1"/>
          </p:cNvSpPr>
          <p:nvPr>
            <p:ph type="dt" sz="half" idx="10"/>
          </p:nvPr>
        </p:nvSpPr>
        <p:spPr/>
        <p:txBody>
          <a:bodyPr/>
          <a:lstStyle/>
          <a:p>
            <a:fld id="{4E303EBD-86C2-408D-810E-9F6E581DEF33}" type="datetime1">
              <a:rPr/>
              <a:t>12/10/2024</a:t>
            </a:fld>
            <a:endParaRPr lang="en-US"/>
          </a:p>
        </p:txBody>
      </p:sp>
      <p:sp>
        <p:nvSpPr>
          <p:cNvPr id="5" name="Footer Placeholder 4">
            <a:extLst>
              <a:ext uri="{FF2B5EF4-FFF2-40B4-BE49-F238E27FC236}">
                <a16:creationId xmlns:a16="http://schemas.microsoft.com/office/drawing/2014/main" id="{73AD698A-C9B1-8E8C-97CE-F809EEDF58C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F73E28-F7A9-1A13-7FFB-EA5B705426DA}"/>
              </a:ext>
            </a:extLst>
          </p:cNvPr>
          <p:cNvSpPr>
            <a:spLocks noGrp="1"/>
          </p:cNvSpPr>
          <p:nvPr>
            <p:ph type="sldNum" sz="quarter" idx="12"/>
          </p:nvPr>
        </p:nvSpPr>
        <p:spPr/>
        <p:txBody>
          <a:bodyPr/>
          <a:lstStyle/>
          <a:p>
            <a:fld id="{017DE1FC-E54A-4B87-A814-263D1E8654B2}" type="slidenum">
              <a:rPr lang="en-US" dirty="0"/>
              <a:t>10</a:t>
            </a:fld>
            <a:endParaRPr lang="en-US"/>
          </a:p>
        </p:txBody>
      </p:sp>
      <p:sp>
        <p:nvSpPr>
          <p:cNvPr id="8" name="Content Placeholder 7">
            <a:extLst>
              <a:ext uri="{FF2B5EF4-FFF2-40B4-BE49-F238E27FC236}">
                <a16:creationId xmlns:a16="http://schemas.microsoft.com/office/drawing/2014/main" id="{CC397F47-9956-88B0-C27C-A6BD6010EA95}"/>
              </a:ext>
            </a:extLst>
          </p:cNvPr>
          <p:cNvSpPr>
            <a:spLocks noGrp="1"/>
          </p:cNvSpPr>
          <p:nvPr>
            <p:ph idx="1"/>
          </p:nvPr>
        </p:nvSpPr>
        <p:spPr>
          <a:xfrm>
            <a:off x="1080053" y="2141443"/>
            <a:ext cx="4370190" cy="3929675"/>
          </a:xfrm>
        </p:spPr>
        <p:txBody>
          <a:bodyPr vert="horz" lIns="0" tIns="0" rIns="0" bIns="0" rtlCol="0" anchor="ctr">
            <a:normAutofit/>
          </a:bodyPr>
          <a:lstStyle/>
          <a:p>
            <a:pPr marL="0" indent="0" algn="ctr">
              <a:buNone/>
            </a:pPr>
            <a:r>
              <a:rPr lang="en-US" sz="1800" b="1">
                <a:latin typeface="Trebuchet MS"/>
                <a:ea typeface="+mn-lt"/>
                <a:cs typeface="+mn-lt"/>
              </a:rPr>
              <a:t>Power and Cooling for a Better MDF</a:t>
            </a:r>
            <a:endParaRPr lang="en-US" sz="1800" b="1">
              <a:latin typeface="Trebuchet MS"/>
            </a:endParaRPr>
          </a:p>
          <a:p>
            <a:r>
              <a:rPr lang="en-US" sz="1600" b="1">
                <a:latin typeface="Trebuchet MS"/>
                <a:ea typeface="+mn-lt"/>
                <a:cs typeface="+mn-lt"/>
              </a:rPr>
              <a:t>Power Needs:</a:t>
            </a:r>
            <a:r>
              <a:rPr lang="en-US" sz="1600">
                <a:latin typeface="Trebuchet MS"/>
                <a:ea typeface="+mn-lt"/>
                <a:cs typeface="+mn-lt"/>
              </a:rPr>
              <a:t> Evaluate the power requirements of all equipment to prevent circuit overloads.</a:t>
            </a:r>
            <a:endParaRPr lang="en-US" sz="1600">
              <a:latin typeface="Trebuchet MS"/>
            </a:endParaRPr>
          </a:p>
          <a:p>
            <a:r>
              <a:rPr lang="en-US" sz="1600" b="1">
                <a:latin typeface="Trebuchet MS"/>
                <a:ea typeface="+mn-lt"/>
                <a:cs typeface="+mn-lt"/>
              </a:rPr>
              <a:t>Power Redundancy:</a:t>
            </a:r>
            <a:r>
              <a:rPr lang="en-US" sz="1600">
                <a:latin typeface="Trebuchet MS"/>
                <a:ea typeface="+mn-lt"/>
                <a:cs typeface="+mn-lt"/>
              </a:rPr>
              <a:t> Use UPS to maintain uptime during outages.</a:t>
            </a:r>
            <a:endParaRPr lang="en-US" sz="1600">
              <a:latin typeface="Trebuchet MS"/>
            </a:endParaRPr>
          </a:p>
          <a:p>
            <a:r>
              <a:rPr lang="en-US" sz="1600" b="1">
                <a:latin typeface="Trebuchet MS"/>
                <a:ea typeface="+mn-lt"/>
                <a:cs typeface="+mn-lt"/>
              </a:rPr>
              <a:t>Cooling Solutions:</a:t>
            </a:r>
            <a:r>
              <a:rPr lang="en-US" sz="1600">
                <a:latin typeface="Trebuchet MS"/>
                <a:ea typeface="+mn-lt"/>
                <a:cs typeface="+mn-lt"/>
              </a:rPr>
              <a:t> Choose HVAC systems tailored for IT; monitor temperatures regularly.</a:t>
            </a:r>
            <a:endParaRPr lang="en-US" sz="1600">
              <a:latin typeface="Trebuchet MS"/>
            </a:endParaRPr>
          </a:p>
          <a:p>
            <a:r>
              <a:rPr lang="en-US" sz="1600" b="1">
                <a:latin typeface="Trebuchet MS"/>
                <a:ea typeface="+mn-lt"/>
                <a:cs typeface="+mn-lt"/>
              </a:rPr>
              <a:t>Airflow Management:</a:t>
            </a:r>
            <a:r>
              <a:rPr lang="en-US" sz="1600">
                <a:latin typeface="Trebuchet MS"/>
                <a:ea typeface="+mn-lt"/>
                <a:cs typeface="+mn-lt"/>
              </a:rPr>
              <a:t> Ensure proper ventilation to disperse heat effectively.</a:t>
            </a:r>
            <a:endParaRPr lang="en-US" sz="1600">
              <a:latin typeface="Trebuchet MS"/>
            </a:endParaRPr>
          </a:p>
          <a:p>
            <a:endParaRPr lang="en-US"/>
          </a:p>
        </p:txBody>
      </p:sp>
      <p:sp>
        <p:nvSpPr>
          <p:cNvPr id="9" name="TextBox 8">
            <a:extLst>
              <a:ext uri="{FF2B5EF4-FFF2-40B4-BE49-F238E27FC236}">
                <a16:creationId xmlns:a16="http://schemas.microsoft.com/office/drawing/2014/main" id="{9319353F-544F-C340-94E4-1C628F2070EE}"/>
              </a:ext>
            </a:extLst>
          </p:cNvPr>
          <p:cNvSpPr txBox="1"/>
          <p:nvPr/>
        </p:nvSpPr>
        <p:spPr>
          <a:xfrm>
            <a:off x="5689158" y="1949396"/>
            <a:ext cx="598335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rebuchet MS"/>
              </a:rPr>
              <a:t>   Safety and Maintenance</a:t>
            </a:r>
          </a:p>
          <a:p>
            <a:endParaRPr lang="en-US" b="1">
              <a:latin typeface="Trebuchet MS"/>
            </a:endParaRPr>
          </a:p>
          <a:p>
            <a:pPr marL="228600" indent="-228600">
              <a:buFont typeface=""/>
              <a:buChar char="•"/>
            </a:pPr>
            <a:r>
              <a:rPr lang="en-US" sz="1600" b="1">
                <a:latin typeface="Trebuchet MS"/>
              </a:rPr>
              <a:t>Security Measures: </a:t>
            </a:r>
            <a:r>
              <a:rPr lang="en-US" sz="1600">
                <a:latin typeface="Trebuchet MS"/>
              </a:rPr>
              <a:t>Limit access with control systems, biometric scanners, and cameras.</a:t>
            </a:r>
          </a:p>
          <a:p>
            <a:endParaRPr lang="en-US" sz="1600">
              <a:latin typeface="Trebuchet MS"/>
            </a:endParaRPr>
          </a:p>
          <a:p>
            <a:pPr marL="228600" indent="-228600">
              <a:buFont typeface=""/>
              <a:buChar char="•"/>
            </a:pPr>
            <a:r>
              <a:rPr lang="en-US" sz="1600" b="1">
                <a:latin typeface="Trebuchet MS"/>
              </a:rPr>
              <a:t>Fire Protection: </a:t>
            </a:r>
            <a:r>
              <a:rPr lang="en-US" sz="1600">
                <a:latin typeface="Trebuchet MS"/>
              </a:rPr>
              <a:t>Install suitable fire suppression systems (extinguishers, sprinklers).</a:t>
            </a:r>
          </a:p>
          <a:p>
            <a:endParaRPr lang="en-US" sz="1600">
              <a:latin typeface="Trebuchet MS"/>
            </a:endParaRPr>
          </a:p>
          <a:p>
            <a:r>
              <a:rPr lang="en-US" sz="1600">
                <a:latin typeface="Trebuchet MS"/>
              </a:rPr>
              <a:t>    Inspect systems regularly to ensure functionality.</a:t>
            </a:r>
            <a:endParaRPr lang="en-US"/>
          </a:p>
          <a:p>
            <a:pPr marL="228600" lvl="1" indent="-228600">
              <a:buFont typeface=""/>
              <a:buChar char="•"/>
            </a:pPr>
            <a:endParaRPr lang="en-US" sz="1600">
              <a:latin typeface="Trebuchet MS"/>
            </a:endParaRPr>
          </a:p>
          <a:p>
            <a:pPr marL="228600" indent="-228600">
              <a:buFont typeface=""/>
              <a:buChar char="•"/>
            </a:pPr>
            <a:r>
              <a:rPr lang="en-US" sz="1600" b="1">
                <a:latin typeface="Trebuchet MS"/>
              </a:rPr>
              <a:t>Regular Maintenance:</a:t>
            </a:r>
          </a:p>
          <a:p>
            <a:pPr marL="228600" indent="-228600">
              <a:buFont typeface=""/>
              <a:buChar char="•"/>
            </a:pPr>
            <a:endParaRPr lang="en-US" sz="1600" b="1">
              <a:latin typeface="Trebuchet MS"/>
            </a:endParaRPr>
          </a:p>
          <a:p>
            <a:pPr marL="228600" lvl="1" indent="-228600">
              <a:buFont typeface=""/>
              <a:buChar char="•"/>
            </a:pPr>
            <a:r>
              <a:rPr lang="en-US" sz="1600">
                <a:latin typeface="Trebuchet MS"/>
              </a:rPr>
              <a:t>Conduct periodic inspections, clean hardware, and check wiring.</a:t>
            </a:r>
          </a:p>
          <a:p>
            <a:pPr marL="0" lvl="1"/>
            <a:endParaRPr lang="en-US" sz="1600">
              <a:latin typeface="Trebuchet MS"/>
            </a:endParaRPr>
          </a:p>
          <a:p>
            <a:pPr marL="228600" lvl="1" indent="-228600">
              <a:buFont typeface=""/>
              <a:buChar char="•"/>
            </a:pPr>
            <a:r>
              <a:rPr lang="en-US" sz="1600">
                <a:latin typeface="Trebuchet MS"/>
              </a:rPr>
              <a:t>Monitor temperature and humidity for optimal performance.</a:t>
            </a:r>
          </a:p>
        </p:txBody>
      </p:sp>
    </p:spTree>
    <p:extLst>
      <p:ext uri="{BB962C8B-B14F-4D97-AF65-F5344CB8AC3E}">
        <p14:creationId xmlns:p14="http://schemas.microsoft.com/office/powerpoint/2010/main" val="59035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8A2A-0AD1-07FA-7308-191F65E7D872}"/>
              </a:ext>
            </a:extLst>
          </p:cNvPr>
          <p:cNvSpPr>
            <a:spLocks noGrp="1"/>
          </p:cNvSpPr>
          <p:nvPr>
            <p:ph type="title"/>
          </p:nvPr>
        </p:nvSpPr>
        <p:spPr>
          <a:xfrm>
            <a:off x="1044054" y="457200"/>
            <a:ext cx="10309745" cy="1233488"/>
          </a:xfrm>
        </p:spPr>
        <p:txBody>
          <a:bodyPr vert="horz" lIns="0" tIns="0" rIns="0" bIns="0" rtlCol="0" anchor="b">
            <a:normAutofit/>
          </a:bodyPr>
          <a:lstStyle/>
          <a:p>
            <a:pPr algn="ctr"/>
            <a:r>
              <a:rPr lang="en-IE">
                <a:solidFill>
                  <a:schemeClr val="accent1"/>
                </a:solidFill>
                <a:latin typeface="Trebuchet MS"/>
              </a:rPr>
              <a:t>What makes a good Main Distribution Frame (MDF) Room?</a:t>
            </a:r>
            <a:endParaRPr lang="en-US">
              <a:solidFill>
                <a:schemeClr val="accent1"/>
              </a:solidFill>
              <a:latin typeface="Trebuchet MS"/>
            </a:endParaRPr>
          </a:p>
        </p:txBody>
      </p:sp>
      <p:pic>
        <p:nvPicPr>
          <p:cNvPr id="12" name="Picture 11">
            <a:extLst>
              <a:ext uri="{FF2B5EF4-FFF2-40B4-BE49-F238E27FC236}">
                <a16:creationId xmlns:a16="http://schemas.microsoft.com/office/drawing/2014/main" id="{E2999CA5-2601-F20C-AD70-FAF53B0E4CAF}"/>
              </a:ext>
            </a:extLst>
          </p:cNvPr>
          <p:cNvPicPr>
            <a:picLocks noChangeAspect="1"/>
          </p:cNvPicPr>
          <p:nvPr/>
        </p:nvPicPr>
        <p:blipFill>
          <a:blip r:embed="rId2"/>
          <a:srcRect l="6622" r="13639" b="-1"/>
          <a:stretch/>
        </p:blipFill>
        <p:spPr>
          <a:xfrm>
            <a:off x="1044054" y="1996141"/>
            <a:ext cx="4975746" cy="4180822"/>
          </a:xfrm>
          <a:prstGeom prst="rect">
            <a:avLst/>
          </a:prstGeom>
          <a:noFill/>
        </p:spPr>
      </p:pic>
      <p:sp>
        <p:nvSpPr>
          <p:cNvPr id="8" name="Content Placeholder 7">
            <a:extLst>
              <a:ext uri="{FF2B5EF4-FFF2-40B4-BE49-F238E27FC236}">
                <a16:creationId xmlns:a16="http://schemas.microsoft.com/office/drawing/2014/main" id="{A5CAA47D-2EDF-340B-B6EA-5ED0845465AF}"/>
              </a:ext>
            </a:extLst>
          </p:cNvPr>
          <p:cNvSpPr>
            <a:spLocks noGrp="1"/>
          </p:cNvSpPr>
          <p:nvPr>
            <p:ph sz="half" idx="2"/>
          </p:nvPr>
        </p:nvSpPr>
        <p:spPr>
          <a:xfrm>
            <a:off x="6172200" y="1996141"/>
            <a:ext cx="5181600" cy="4180822"/>
          </a:xfrm>
        </p:spPr>
        <p:txBody>
          <a:bodyPr vert="horz" lIns="0" tIns="0" rIns="0" bIns="0" rtlCol="0" anchor="t">
            <a:normAutofit/>
          </a:bodyPr>
          <a:lstStyle/>
          <a:p>
            <a:pPr marL="0" indent="0">
              <a:lnSpc>
                <a:spcPct val="110000"/>
              </a:lnSpc>
              <a:buNone/>
            </a:pPr>
            <a:r>
              <a:rPr lang="en-US" sz="1700" b="1"/>
              <a:t>  </a:t>
            </a:r>
            <a:r>
              <a:rPr lang="en-US" sz="1700" b="1">
                <a:latin typeface="Trebuchet MS"/>
              </a:rPr>
              <a:t>Additional Things To keep in Mind for a MDF Room</a:t>
            </a:r>
            <a:endParaRPr lang="en-US" sz="1700">
              <a:latin typeface="Trebuchet MS"/>
            </a:endParaRPr>
          </a:p>
          <a:p>
            <a:pPr>
              <a:lnSpc>
                <a:spcPct val="110000"/>
              </a:lnSpc>
            </a:pPr>
            <a:r>
              <a:rPr lang="en-US" sz="1800" b="1">
                <a:latin typeface="Trebuchet MS"/>
              </a:rPr>
              <a:t>Elevated Floors:</a:t>
            </a:r>
            <a:r>
              <a:rPr lang="en-US" sz="1700">
                <a:latin typeface="Trebuchet MS"/>
              </a:rPr>
              <a:t> </a:t>
            </a:r>
            <a:r>
              <a:rPr lang="en-US" sz="1600">
                <a:latin typeface="Trebuchet MS"/>
              </a:rPr>
              <a:t>Neatly route cables and improve cooling while preventing water damage.</a:t>
            </a:r>
          </a:p>
          <a:p>
            <a:pPr>
              <a:lnSpc>
                <a:spcPct val="110000"/>
              </a:lnSpc>
            </a:pPr>
            <a:r>
              <a:rPr lang="en-US" sz="1800" b="1">
                <a:latin typeface="Trebuchet MS"/>
              </a:rPr>
              <a:t>No Carpet:</a:t>
            </a:r>
            <a:r>
              <a:rPr lang="en-US" sz="1700">
                <a:latin typeface="Trebuchet MS"/>
              </a:rPr>
              <a:t> </a:t>
            </a:r>
            <a:r>
              <a:rPr lang="en-US" sz="1600">
                <a:latin typeface="Trebuchet MS"/>
              </a:rPr>
              <a:t>Use anti-static flooring to avoid static electricity and dust buildup.</a:t>
            </a:r>
          </a:p>
          <a:p>
            <a:pPr>
              <a:lnSpc>
                <a:spcPct val="110000"/>
              </a:lnSpc>
            </a:pPr>
            <a:r>
              <a:rPr lang="en-US" sz="1800" b="1">
                <a:latin typeface="Trebuchet MS"/>
              </a:rPr>
              <a:t>Outside Wall:</a:t>
            </a:r>
            <a:r>
              <a:rPr lang="en-US" sz="1700">
                <a:latin typeface="Trebuchet MS"/>
              </a:rPr>
              <a:t> </a:t>
            </a:r>
            <a:r>
              <a:rPr lang="en-US" sz="1600">
                <a:latin typeface="Trebuchet MS"/>
              </a:rPr>
              <a:t>Easier installation of cooling units and cable routing.</a:t>
            </a:r>
          </a:p>
          <a:p>
            <a:pPr>
              <a:lnSpc>
                <a:spcPct val="110000"/>
              </a:lnSpc>
            </a:pPr>
            <a:r>
              <a:rPr lang="en-US" sz="1800" b="1">
                <a:latin typeface="Trebuchet MS"/>
              </a:rPr>
              <a:t>No EMI Interference:</a:t>
            </a:r>
            <a:r>
              <a:rPr lang="en-US" sz="1700">
                <a:latin typeface="Trebuchet MS"/>
              </a:rPr>
              <a:t> </a:t>
            </a:r>
            <a:r>
              <a:rPr lang="en-US" sz="1600">
                <a:latin typeface="Trebuchet MS"/>
              </a:rPr>
              <a:t>Minimize connectivity issues caused by electromagnetic interference.</a:t>
            </a:r>
          </a:p>
          <a:p>
            <a:pPr>
              <a:lnSpc>
                <a:spcPct val="110000"/>
              </a:lnSpc>
            </a:pPr>
            <a:r>
              <a:rPr lang="en-US" sz="1800" b="1">
                <a:latin typeface="Trebuchet MS"/>
              </a:rPr>
              <a:t>Room to Expand:</a:t>
            </a:r>
            <a:r>
              <a:rPr lang="en-US" sz="1700">
                <a:latin typeface="Trebuchet MS"/>
              </a:rPr>
              <a:t> </a:t>
            </a:r>
            <a:r>
              <a:rPr lang="en-US" sz="1600">
                <a:latin typeface="Trebuchet MS"/>
              </a:rPr>
              <a:t>Ensure space for future upgrades and long-term growth.</a:t>
            </a:r>
          </a:p>
          <a:p>
            <a:pPr>
              <a:lnSpc>
                <a:spcPct val="110000"/>
              </a:lnSpc>
            </a:pPr>
            <a:endParaRPr lang="en-US" sz="1600">
              <a:latin typeface="Trebuchet MS"/>
            </a:endParaRPr>
          </a:p>
        </p:txBody>
      </p:sp>
      <p:sp>
        <p:nvSpPr>
          <p:cNvPr id="4" name="Date Placeholder 3">
            <a:extLst>
              <a:ext uri="{FF2B5EF4-FFF2-40B4-BE49-F238E27FC236}">
                <a16:creationId xmlns:a16="http://schemas.microsoft.com/office/drawing/2014/main" id="{395EB58B-A61C-91D0-9CBC-46343996ABF9}"/>
              </a:ext>
            </a:extLst>
          </p:cNvPr>
          <p:cNvSpPr>
            <a:spLocks noGrp="1"/>
          </p:cNvSpPr>
          <p:nvPr>
            <p:ph type="dt" sz="half" idx="10"/>
          </p:nvPr>
        </p:nvSpPr>
        <p:spPr>
          <a:xfrm>
            <a:off x="7910111" y="6409170"/>
            <a:ext cx="3702392" cy="448830"/>
          </a:xfrm>
        </p:spPr>
        <p:txBody>
          <a:bodyPr anchor="ctr">
            <a:normAutofit/>
          </a:bodyPr>
          <a:lstStyle/>
          <a:p>
            <a:pPr>
              <a:spcAft>
                <a:spcPts val="600"/>
              </a:spcAft>
            </a:pPr>
            <a:fld id="{990EA8F9-CE6F-45C0-9AAF-354CF04A1A01}" type="datetime1">
              <a:rPr lang="en-US"/>
              <a:pPr>
                <a:spcAft>
                  <a:spcPts val="600"/>
                </a:spcAft>
              </a:pPr>
              <a:t>12/10/2024</a:t>
            </a:fld>
            <a:endParaRPr lang="en-US"/>
          </a:p>
        </p:txBody>
      </p:sp>
      <p:sp>
        <p:nvSpPr>
          <p:cNvPr id="5" name="Footer Placeholder 4">
            <a:extLst>
              <a:ext uri="{FF2B5EF4-FFF2-40B4-BE49-F238E27FC236}">
                <a16:creationId xmlns:a16="http://schemas.microsoft.com/office/drawing/2014/main" id="{32065F3E-51FA-005E-85A7-0C569B06E9E9}"/>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1936F191-AAF3-4DE1-03C0-F4F943828E1A}"/>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11</a:t>
            </a:fld>
            <a:endParaRPr lang="en-US"/>
          </a:p>
        </p:txBody>
      </p:sp>
    </p:spTree>
    <p:extLst>
      <p:ext uri="{BB962C8B-B14F-4D97-AF65-F5344CB8AC3E}">
        <p14:creationId xmlns:p14="http://schemas.microsoft.com/office/powerpoint/2010/main" val="322702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3CA0-5F7C-D8E8-D489-018C7D0F464F}"/>
              </a:ext>
            </a:extLst>
          </p:cNvPr>
          <p:cNvSpPr>
            <a:spLocks noGrp="1"/>
          </p:cNvSpPr>
          <p:nvPr>
            <p:ph type="title"/>
          </p:nvPr>
        </p:nvSpPr>
        <p:spPr>
          <a:xfrm>
            <a:off x="1044054" y="457200"/>
            <a:ext cx="10309745" cy="1233488"/>
          </a:xfrm>
        </p:spPr>
        <p:txBody>
          <a:bodyPr vert="horz" lIns="0" tIns="0" rIns="0" bIns="0" rtlCol="0" anchor="ctr">
            <a:normAutofit/>
          </a:bodyPr>
          <a:lstStyle/>
          <a:p>
            <a:pPr algn="ctr"/>
            <a:r>
              <a:rPr lang="en-US">
                <a:solidFill>
                  <a:schemeClr val="accent1"/>
                </a:solidFill>
                <a:latin typeface="Trebuchet MS"/>
              </a:rPr>
              <a:t>Why This Room was Chosen</a:t>
            </a:r>
            <a:endParaRPr lang="en-US">
              <a:solidFill>
                <a:schemeClr val="accent1"/>
              </a:solidFill>
            </a:endParaRPr>
          </a:p>
        </p:txBody>
      </p:sp>
      <p:sp>
        <p:nvSpPr>
          <p:cNvPr id="3" name="Content Placeholder 2">
            <a:extLst>
              <a:ext uri="{FF2B5EF4-FFF2-40B4-BE49-F238E27FC236}">
                <a16:creationId xmlns:a16="http://schemas.microsoft.com/office/drawing/2014/main" id="{011DFD7B-3803-E78C-8802-CC3B4335AB73}"/>
              </a:ext>
            </a:extLst>
          </p:cNvPr>
          <p:cNvSpPr>
            <a:spLocks noGrp="1"/>
          </p:cNvSpPr>
          <p:nvPr>
            <p:ph sz="half" idx="1"/>
          </p:nvPr>
        </p:nvSpPr>
        <p:spPr>
          <a:xfrm>
            <a:off x="1044054" y="1996141"/>
            <a:ext cx="4975746" cy="4180822"/>
          </a:xfrm>
        </p:spPr>
        <p:txBody>
          <a:bodyPr vert="horz" lIns="0" tIns="0" rIns="0" bIns="0" rtlCol="0" anchor="t">
            <a:normAutofit/>
          </a:bodyPr>
          <a:lstStyle/>
          <a:p>
            <a:pPr>
              <a:lnSpc>
                <a:spcPct val="110000"/>
              </a:lnSpc>
            </a:pPr>
            <a:r>
              <a:rPr lang="en-US" sz="1700" b="1">
                <a:latin typeface="Trebuchet MS"/>
              </a:rPr>
              <a:t>Room for Expansion:</a:t>
            </a:r>
            <a:r>
              <a:rPr lang="en-US" sz="1700">
                <a:latin typeface="Trebuchet MS"/>
              </a:rPr>
              <a:t> Space available for future upgrades or additional equipment.</a:t>
            </a:r>
          </a:p>
          <a:p>
            <a:pPr>
              <a:lnSpc>
                <a:spcPct val="110000"/>
              </a:lnSpc>
            </a:pPr>
            <a:r>
              <a:rPr lang="en-US" sz="1700" b="1">
                <a:latin typeface="Trebuchet MS"/>
              </a:rPr>
              <a:t>Central Location:</a:t>
            </a:r>
            <a:r>
              <a:rPr lang="en-US" sz="1700">
                <a:latin typeface="Trebuchet MS"/>
              </a:rPr>
              <a:t> Positioned within 200 meters of most of ATU Letterkenny, making it an optimal hub and great positioning for it.</a:t>
            </a:r>
          </a:p>
          <a:p>
            <a:pPr>
              <a:lnSpc>
                <a:spcPct val="110000"/>
              </a:lnSpc>
            </a:pPr>
            <a:r>
              <a:rPr lang="en-US" sz="1700" b="1">
                <a:latin typeface="Trebuchet MS"/>
              </a:rPr>
              <a:t>Outside Wall:</a:t>
            </a:r>
            <a:r>
              <a:rPr lang="en-US" sz="1700">
                <a:latin typeface="Trebuchet MS"/>
              </a:rPr>
              <a:t> Ideal for easier cooling unit installation and cable management.</a:t>
            </a:r>
          </a:p>
          <a:p>
            <a:pPr>
              <a:lnSpc>
                <a:spcPct val="110000"/>
              </a:lnSpc>
            </a:pPr>
            <a:r>
              <a:rPr lang="en-US" sz="1700" b="1">
                <a:latin typeface="Trebuchet MS"/>
              </a:rPr>
              <a:t>No Carpet:</a:t>
            </a:r>
            <a:r>
              <a:rPr lang="en-US" sz="1700">
                <a:latin typeface="Trebuchet MS"/>
              </a:rPr>
              <a:t> Cost-effective flooring reduces static and allows funds to be allocated elsewhere as no carpet originally here.</a:t>
            </a:r>
          </a:p>
          <a:p>
            <a:pPr>
              <a:lnSpc>
                <a:spcPct val="110000"/>
              </a:lnSpc>
            </a:pPr>
            <a:r>
              <a:rPr lang="en-US" sz="1700" b="1">
                <a:latin typeface="Trebuchet MS"/>
              </a:rPr>
              <a:t>Second Floor:</a:t>
            </a:r>
            <a:r>
              <a:rPr lang="en-US" sz="1700">
                <a:latin typeface="Trebuchet MS"/>
              </a:rPr>
              <a:t> This Elevated position minimizes risk of flooding during severe weather.</a:t>
            </a:r>
          </a:p>
          <a:p>
            <a:pPr>
              <a:lnSpc>
                <a:spcPct val="110000"/>
              </a:lnSpc>
            </a:pPr>
            <a:endParaRPr lang="en-US" sz="1700"/>
          </a:p>
        </p:txBody>
      </p:sp>
      <p:pic>
        <p:nvPicPr>
          <p:cNvPr id="9" name="Picture 8" descr="A blueprint of a building&#10;&#10;Description automatically generated">
            <a:extLst>
              <a:ext uri="{FF2B5EF4-FFF2-40B4-BE49-F238E27FC236}">
                <a16:creationId xmlns:a16="http://schemas.microsoft.com/office/drawing/2014/main" id="{8AFC24CF-3DBD-EDC5-A3B1-18BD0B8860E3}"/>
              </a:ext>
            </a:extLst>
          </p:cNvPr>
          <p:cNvPicPr>
            <a:picLocks noChangeAspect="1"/>
          </p:cNvPicPr>
          <p:nvPr/>
        </p:nvPicPr>
        <p:blipFill>
          <a:blip r:embed="rId2"/>
          <a:srcRect t="14080" b="5234"/>
          <a:stretch/>
        </p:blipFill>
        <p:spPr>
          <a:xfrm>
            <a:off x="6172200" y="1996141"/>
            <a:ext cx="5181600" cy="4180822"/>
          </a:xfrm>
          <a:prstGeom prst="rect">
            <a:avLst/>
          </a:prstGeom>
          <a:noFill/>
        </p:spPr>
      </p:pic>
      <p:sp>
        <p:nvSpPr>
          <p:cNvPr id="5" name="Date Placeholder 4">
            <a:extLst>
              <a:ext uri="{FF2B5EF4-FFF2-40B4-BE49-F238E27FC236}">
                <a16:creationId xmlns:a16="http://schemas.microsoft.com/office/drawing/2014/main" id="{C573484A-81A9-CBC9-0037-E08A4F35C29D}"/>
              </a:ext>
            </a:extLst>
          </p:cNvPr>
          <p:cNvSpPr>
            <a:spLocks noGrp="1"/>
          </p:cNvSpPr>
          <p:nvPr>
            <p:ph type="dt" sz="half" idx="10"/>
          </p:nvPr>
        </p:nvSpPr>
        <p:spPr>
          <a:xfrm>
            <a:off x="7910111" y="6409170"/>
            <a:ext cx="3702392" cy="448830"/>
          </a:xfrm>
        </p:spPr>
        <p:txBody>
          <a:bodyPr anchor="ctr">
            <a:normAutofit/>
          </a:bodyPr>
          <a:lstStyle/>
          <a:p>
            <a:pPr>
              <a:spcAft>
                <a:spcPts val="600"/>
              </a:spcAft>
            </a:pPr>
            <a:fld id="{8F050D87-13DE-4593-AD9B-0BAB4CF04628}" type="datetime1">
              <a:rPr/>
              <a:pPr>
                <a:spcAft>
                  <a:spcPts val="600"/>
                </a:spcAft>
              </a:pPr>
              <a:t>12/10/2024</a:t>
            </a:fld>
            <a:endParaRPr lang="en-US"/>
          </a:p>
        </p:txBody>
      </p:sp>
      <p:sp>
        <p:nvSpPr>
          <p:cNvPr id="6" name="Footer Placeholder 5">
            <a:extLst>
              <a:ext uri="{FF2B5EF4-FFF2-40B4-BE49-F238E27FC236}">
                <a16:creationId xmlns:a16="http://schemas.microsoft.com/office/drawing/2014/main" id="{E336B58C-7F71-980D-C844-77F1FBD19C0B}"/>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BB9914A6-0F08-14A8-B7A7-E1DF8FFB24F1}"/>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12</a:t>
            </a:fld>
            <a:endParaRPr lang="en-US"/>
          </a:p>
        </p:txBody>
      </p:sp>
    </p:spTree>
    <p:extLst>
      <p:ext uri="{BB962C8B-B14F-4D97-AF65-F5344CB8AC3E}">
        <p14:creationId xmlns:p14="http://schemas.microsoft.com/office/powerpoint/2010/main" val="329637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A767-ED3B-E3DB-1561-2361907BB4C9}"/>
              </a:ext>
            </a:extLst>
          </p:cNvPr>
          <p:cNvSpPr>
            <a:spLocks noGrp="1"/>
          </p:cNvSpPr>
          <p:nvPr>
            <p:ph type="title"/>
          </p:nvPr>
        </p:nvSpPr>
        <p:spPr/>
        <p:txBody>
          <a:bodyPr vert="horz" lIns="0" tIns="0" rIns="0" bIns="0" rtlCol="0" anchor="ctr">
            <a:normAutofit/>
          </a:bodyPr>
          <a:lstStyle/>
          <a:p>
            <a:pPr algn="ctr"/>
            <a:r>
              <a:rPr lang="en-US" dirty="0">
                <a:solidFill>
                  <a:schemeClr val="accent1"/>
                </a:solidFill>
                <a:latin typeface="Trebuchet MS"/>
              </a:rPr>
              <a:t>Intermediate distribution frame </a:t>
            </a:r>
            <a:br>
              <a:rPr lang="en-US" dirty="0">
                <a:solidFill>
                  <a:schemeClr val="accent1"/>
                </a:solidFill>
                <a:latin typeface="Trebuchet MS"/>
              </a:rPr>
            </a:br>
            <a:r>
              <a:rPr lang="en-US" dirty="0">
                <a:solidFill>
                  <a:schemeClr val="accent1"/>
                </a:solidFill>
                <a:latin typeface="Trebuchet MS"/>
              </a:rPr>
              <a:t>(</a:t>
            </a:r>
            <a:r>
              <a:rPr lang="en-US" dirty="0" err="1">
                <a:solidFill>
                  <a:schemeClr val="accent1"/>
                </a:solidFill>
                <a:latin typeface="Trebuchet MS"/>
              </a:rPr>
              <a:t>idf</a:t>
            </a:r>
            <a:r>
              <a:rPr lang="en-US" dirty="0">
                <a:solidFill>
                  <a:schemeClr val="accent1"/>
                </a:solidFill>
                <a:latin typeface="Trebuchet MS"/>
              </a:rPr>
              <a:t>)</a:t>
            </a:r>
          </a:p>
        </p:txBody>
      </p:sp>
      <p:pic>
        <p:nvPicPr>
          <p:cNvPr id="8" name="Content Placeholder 7" descr="A close-up of blue cables&#10;&#10;Description automatically generated">
            <a:extLst>
              <a:ext uri="{FF2B5EF4-FFF2-40B4-BE49-F238E27FC236}">
                <a16:creationId xmlns:a16="http://schemas.microsoft.com/office/drawing/2014/main" id="{37352483-C654-83F5-977E-55AA35221E2C}"/>
              </a:ext>
            </a:extLst>
          </p:cNvPr>
          <p:cNvPicPr>
            <a:picLocks noGrp="1" noChangeAspect="1"/>
          </p:cNvPicPr>
          <p:nvPr>
            <p:ph sz="half" idx="1"/>
          </p:nvPr>
        </p:nvPicPr>
        <p:blipFill>
          <a:blip r:embed="rId2"/>
          <a:stretch>
            <a:fillRect/>
          </a:stretch>
        </p:blipFill>
        <p:spPr>
          <a:xfrm>
            <a:off x="-593578" y="7796948"/>
            <a:ext cx="4975746" cy="2859524"/>
          </a:xfrm>
        </p:spPr>
      </p:pic>
      <p:pic>
        <p:nvPicPr>
          <p:cNvPr id="9" name="Content Placeholder 8" descr="A close-up of blue cables&#10;&#10;Description automatically generated">
            <a:extLst>
              <a:ext uri="{FF2B5EF4-FFF2-40B4-BE49-F238E27FC236}">
                <a16:creationId xmlns:a16="http://schemas.microsoft.com/office/drawing/2014/main" id="{3747EBCB-DBBF-28C6-DFD5-E3A47C388FA1}"/>
              </a:ext>
            </a:extLst>
          </p:cNvPr>
          <p:cNvPicPr>
            <a:picLocks noGrp="1" noChangeAspect="1"/>
          </p:cNvPicPr>
          <p:nvPr>
            <p:ph sz="half" idx="2"/>
          </p:nvPr>
        </p:nvPicPr>
        <p:blipFill>
          <a:blip r:embed="rId3"/>
          <a:stretch>
            <a:fillRect/>
          </a:stretch>
        </p:blipFill>
        <p:spPr>
          <a:xfrm>
            <a:off x="5830637" y="7683660"/>
            <a:ext cx="5410200" cy="3086100"/>
          </a:xfrm>
        </p:spPr>
      </p:pic>
      <p:sp>
        <p:nvSpPr>
          <p:cNvPr id="5" name="Date Placeholder 4">
            <a:extLst>
              <a:ext uri="{FF2B5EF4-FFF2-40B4-BE49-F238E27FC236}">
                <a16:creationId xmlns:a16="http://schemas.microsoft.com/office/drawing/2014/main" id="{1279E6F7-139A-A298-3690-B01B8E79AF2A}"/>
              </a:ext>
            </a:extLst>
          </p:cNvPr>
          <p:cNvSpPr>
            <a:spLocks noGrp="1"/>
          </p:cNvSpPr>
          <p:nvPr>
            <p:ph type="dt" sz="half" idx="10"/>
          </p:nvPr>
        </p:nvSpPr>
        <p:spPr/>
        <p:txBody>
          <a:bodyPr/>
          <a:lstStyle/>
          <a:p>
            <a:fld id="{0449D61D-92CF-497A-85B8-2DA65A6AABD1}" type="datetime1">
              <a:rPr lang="en-US"/>
              <a:t>12/10/2024</a:t>
            </a:fld>
            <a:endParaRPr lang="en-US"/>
          </a:p>
        </p:txBody>
      </p:sp>
      <p:sp>
        <p:nvSpPr>
          <p:cNvPr id="6" name="Footer Placeholder 5">
            <a:extLst>
              <a:ext uri="{FF2B5EF4-FFF2-40B4-BE49-F238E27FC236}">
                <a16:creationId xmlns:a16="http://schemas.microsoft.com/office/drawing/2014/main" id="{B9FF3ACE-9EA7-8FF7-0EB2-D79439D5372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FACFD17-6B6E-3110-8B04-03C4461655B9}"/>
              </a:ext>
            </a:extLst>
          </p:cNvPr>
          <p:cNvSpPr>
            <a:spLocks noGrp="1"/>
          </p:cNvSpPr>
          <p:nvPr>
            <p:ph type="sldNum" sz="quarter" idx="12"/>
          </p:nvPr>
        </p:nvSpPr>
        <p:spPr/>
        <p:txBody>
          <a:bodyPr/>
          <a:lstStyle/>
          <a:p>
            <a:fld id="{017DE1FC-E54A-4B87-A814-263D1E8654B2}" type="slidenum">
              <a:rPr lang="en-US" dirty="0"/>
              <a:t>13</a:t>
            </a:fld>
            <a:endParaRPr lang="en-US"/>
          </a:p>
        </p:txBody>
      </p:sp>
      <p:pic>
        <p:nvPicPr>
          <p:cNvPr id="11" name="Picture 10" descr="A close-up of blue cables&#10;&#10;Description automatically generated">
            <a:extLst>
              <a:ext uri="{FF2B5EF4-FFF2-40B4-BE49-F238E27FC236}">
                <a16:creationId xmlns:a16="http://schemas.microsoft.com/office/drawing/2014/main" id="{0CF7972B-E5CE-13A1-A024-B6AD3BD1E0FF}"/>
              </a:ext>
            </a:extLst>
          </p:cNvPr>
          <p:cNvPicPr>
            <a:picLocks noChangeAspect="1"/>
          </p:cNvPicPr>
          <p:nvPr/>
        </p:nvPicPr>
        <p:blipFill>
          <a:blip r:embed="rId4"/>
          <a:stretch>
            <a:fillRect/>
          </a:stretch>
        </p:blipFill>
        <p:spPr>
          <a:xfrm>
            <a:off x="2902562" y="1903168"/>
            <a:ext cx="6782532" cy="3872278"/>
          </a:xfrm>
          <a:prstGeom prst="rect">
            <a:avLst/>
          </a:prstGeom>
        </p:spPr>
      </p:pic>
    </p:spTree>
    <p:extLst>
      <p:ext uri="{BB962C8B-B14F-4D97-AF65-F5344CB8AC3E}">
        <p14:creationId xmlns:p14="http://schemas.microsoft.com/office/powerpoint/2010/main" val="139545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40770-BAA8-2589-D166-E0C6F3FD3872}"/>
              </a:ext>
            </a:extLst>
          </p:cNvPr>
          <p:cNvSpPr>
            <a:spLocks noGrp="1"/>
          </p:cNvSpPr>
          <p:nvPr>
            <p:ph type="title"/>
          </p:nvPr>
        </p:nvSpPr>
        <p:spPr/>
        <p:txBody>
          <a:bodyPr>
            <a:normAutofit/>
          </a:bodyPr>
          <a:lstStyle/>
          <a:p>
            <a:pPr algn="ctr"/>
            <a:r>
              <a:rPr lang="en-US" dirty="0" err="1">
                <a:solidFill>
                  <a:schemeClr val="accent1"/>
                </a:solidFill>
                <a:latin typeface="Trebuchet MS"/>
              </a:rPr>
              <a:t>WHat</a:t>
            </a:r>
            <a:r>
              <a:rPr lang="en-US" dirty="0">
                <a:solidFill>
                  <a:schemeClr val="accent1"/>
                </a:solidFill>
                <a:latin typeface="Trebuchet MS"/>
              </a:rPr>
              <a:t> IS An Intermediate distribution frame (</a:t>
            </a:r>
            <a:r>
              <a:rPr lang="en-US" dirty="0" err="1">
                <a:solidFill>
                  <a:schemeClr val="accent1"/>
                </a:solidFill>
                <a:latin typeface="Trebuchet MS"/>
              </a:rPr>
              <a:t>idf</a:t>
            </a:r>
            <a:r>
              <a:rPr lang="en-US" dirty="0">
                <a:solidFill>
                  <a:schemeClr val="accent1"/>
                </a:solidFill>
                <a:latin typeface="Trebuchet MS"/>
              </a:rPr>
              <a:t>)?</a:t>
            </a:r>
            <a:endParaRPr lang="en-US" dirty="0">
              <a:solidFill>
                <a:schemeClr val="accent1"/>
              </a:solidFill>
            </a:endParaRPr>
          </a:p>
        </p:txBody>
      </p:sp>
      <p:sp>
        <p:nvSpPr>
          <p:cNvPr id="3" name="Content Placeholder 2">
            <a:extLst>
              <a:ext uri="{FF2B5EF4-FFF2-40B4-BE49-F238E27FC236}">
                <a16:creationId xmlns:a16="http://schemas.microsoft.com/office/drawing/2014/main" id="{633AF6D2-DB81-EED1-F93A-DD86BE505DE9}"/>
              </a:ext>
            </a:extLst>
          </p:cNvPr>
          <p:cNvSpPr>
            <a:spLocks noGrp="1"/>
          </p:cNvSpPr>
          <p:nvPr>
            <p:ph sz="half" idx="1"/>
          </p:nvPr>
        </p:nvSpPr>
        <p:spPr/>
        <p:txBody>
          <a:bodyPr vert="horz" lIns="0" tIns="0" rIns="0" bIns="0" rtlCol="0" anchor="t">
            <a:normAutofit/>
          </a:bodyPr>
          <a:lstStyle/>
          <a:p>
            <a:r>
              <a:rPr lang="en-US" sz="1400" dirty="0">
                <a:latin typeface="Trebuchet MS"/>
              </a:rPr>
              <a:t>An IDF (intermediate distribution frame) is a free-standing or wall-mounted rack used to create a connection between end user devices (e.g. PCs, printers, routers, VoIP phones) and the MDF (main distribution frame).</a:t>
            </a:r>
          </a:p>
          <a:p>
            <a:r>
              <a:rPr lang="en-US" sz="1400" dirty="0">
                <a:latin typeface="Trebuchet MS"/>
                <a:cs typeface="Arial"/>
              </a:rPr>
              <a:t>The MDF then processes the traffic incoming from devices that are directly connected to the IDF</a:t>
            </a:r>
          </a:p>
          <a:p>
            <a:r>
              <a:rPr lang="en-US" sz="1400" dirty="0">
                <a:latin typeface="Trebuchet MS"/>
                <a:cs typeface="Arial"/>
              </a:rPr>
              <a:t>IDFs use numerous devices to operate, including backup systems (e.g. disk drives or RAID systems), connections (e.g. as coaxial, category and fiber optic cables) and networking devices, such as hubs, switches, routers etc.</a:t>
            </a:r>
            <a:endParaRPr lang="en-US" sz="1400">
              <a:latin typeface="Trebuchet MS"/>
            </a:endParaRPr>
          </a:p>
        </p:txBody>
      </p:sp>
      <p:pic>
        <p:nvPicPr>
          <p:cNvPr id="8" name="Content Placeholder 7" descr="A close-up of a computer&#10;&#10;Description automatically generated">
            <a:extLst>
              <a:ext uri="{FF2B5EF4-FFF2-40B4-BE49-F238E27FC236}">
                <a16:creationId xmlns:a16="http://schemas.microsoft.com/office/drawing/2014/main" id="{67F38473-4E12-FB31-E9C3-BA5D0142FFA0}"/>
              </a:ext>
            </a:extLst>
          </p:cNvPr>
          <p:cNvPicPr>
            <a:picLocks noGrp="1" noChangeAspect="1"/>
          </p:cNvPicPr>
          <p:nvPr>
            <p:ph sz="half" idx="2"/>
          </p:nvPr>
        </p:nvPicPr>
        <p:blipFill>
          <a:blip r:embed="rId2"/>
          <a:stretch>
            <a:fillRect/>
          </a:stretch>
        </p:blipFill>
        <p:spPr>
          <a:xfrm>
            <a:off x="7624917" y="1962310"/>
            <a:ext cx="3158482" cy="4114800"/>
          </a:xfrm>
        </p:spPr>
      </p:pic>
      <p:sp>
        <p:nvSpPr>
          <p:cNvPr id="5" name="Date Placeholder 4">
            <a:extLst>
              <a:ext uri="{FF2B5EF4-FFF2-40B4-BE49-F238E27FC236}">
                <a16:creationId xmlns:a16="http://schemas.microsoft.com/office/drawing/2014/main" id="{D8EE7641-42FF-23E6-D547-84AE5DE74DFB}"/>
              </a:ext>
            </a:extLst>
          </p:cNvPr>
          <p:cNvSpPr>
            <a:spLocks noGrp="1"/>
          </p:cNvSpPr>
          <p:nvPr>
            <p:ph type="dt" sz="half" idx="10"/>
          </p:nvPr>
        </p:nvSpPr>
        <p:spPr/>
        <p:txBody>
          <a:bodyPr/>
          <a:lstStyle/>
          <a:p>
            <a:fld id="{08729B9C-DC5C-4CD3-A375-782FE9458C59}" type="datetime1">
              <a:rPr/>
              <a:t>12/10/2024</a:t>
            </a:fld>
            <a:endParaRPr lang="en-US"/>
          </a:p>
        </p:txBody>
      </p:sp>
      <p:sp>
        <p:nvSpPr>
          <p:cNvPr id="6" name="Footer Placeholder 5">
            <a:extLst>
              <a:ext uri="{FF2B5EF4-FFF2-40B4-BE49-F238E27FC236}">
                <a16:creationId xmlns:a16="http://schemas.microsoft.com/office/drawing/2014/main" id="{62CCDA5C-001A-AAF7-AF90-CB3AF366A1E3}"/>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9CB7B9CE-B8C7-9C84-8F11-E0AAB1630EC9}"/>
              </a:ext>
            </a:extLst>
          </p:cNvPr>
          <p:cNvSpPr>
            <a:spLocks noGrp="1"/>
          </p:cNvSpPr>
          <p:nvPr>
            <p:ph type="sldNum" sz="quarter" idx="12"/>
          </p:nvPr>
        </p:nvSpPr>
        <p:spPr/>
        <p:txBody>
          <a:bodyPr/>
          <a:lstStyle/>
          <a:p>
            <a:fld id="{017DE1FC-E54A-4B87-A814-263D1E8654B2}" type="slidenum">
              <a:rPr lang="en-US" dirty="0"/>
              <a:t>14</a:t>
            </a:fld>
            <a:endParaRPr lang="en-US"/>
          </a:p>
        </p:txBody>
      </p:sp>
    </p:spTree>
    <p:extLst>
      <p:ext uri="{BB962C8B-B14F-4D97-AF65-F5344CB8AC3E}">
        <p14:creationId xmlns:p14="http://schemas.microsoft.com/office/powerpoint/2010/main" val="415711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575F-2B5E-C5CC-9DB7-257164784678}"/>
              </a:ext>
            </a:extLst>
          </p:cNvPr>
          <p:cNvSpPr>
            <a:spLocks noGrp="1"/>
          </p:cNvSpPr>
          <p:nvPr>
            <p:ph type="title"/>
          </p:nvPr>
        </p:nvSpPr>
        <p:spPr/>
        <p:txBody>
          <a:bodyPr vert="horz" lIns="0" tIns="0" rIns="0" bIns="0" rtlCol="0" anchor="ctr">
            <a:normAutofit/>
          </a:bodyPr>
          <a:lstStyle/>
          <a:p>
            <a:pPr algn="ctr"/>
            <a:r>
              <a:rPr lang="en-US" dirty="0">
                <a:solidFill>
                  <a:schemeClr val="accent1"/>
                </a:solidFill>
                <a:latin typeface="Trebuchet MS"/>
              </a:rPr>
              <a:t>Designing AN IDF </a:t>
            </a:r>
            <a:r>
              <a:rPr lang="en-US" dirty="0" err="1">
                <a:solidFill>
                  <a:schemeClr val="accent1"/>
                </a:solidFill>
                <a:latin typeface="Trebuchet MS"/>
              </a:rPr>
              <a:t>ROOm</a:t>
            </a:r>
            <a:endParaRPr lang="en-US" dirty="0" err="1">
              <a:solidFill>
                <a:schemeClr val="accent1"/>
              </a:solidFill>
            </a:endParaRPr>
          </a:p>
        </p:txBody>
      </p:sp>
      <p:sp>
        <p:nvSpPr>
          <p:cNvPr id="3" name="Content Placeholder 2">
            <a:extLst>
              <a:ext uri="{FF2B5EF4-FFF2-40B4-BE49-F238E27FC236}">
                <a16:creationId xmlns:a16="http://schemas.microsoft.com/office/drawing/2014/main" id="{4D8DDFC1-578B-7728-942A-732536929769}"/>
              </a:ext>
            </a:extLst>
          </p:cNvPr>
          <p:cNvSpPr>
            <a:spLocks noGrp="1"/>
          </p:cNvSpPr>
          <p:nvPr>
            <p:ph sz="half" idx="1"/>
          </p:nvPr>
        </p:nvSpPr>
        <p:spPr/>
        <p:txBody>
          <a:bodyPr vert="horz" lIns="0" tIns="0" rIns="0" bIns="0" rtlCol="0" anchor="t">
            <a:normAutofit/>
          </a:bodyPr>
          <a:lstStyle/>
          <a:p>
            <a:r>
              <a:rPr lang="en-IE" sz="1600" b="1" dirty="0">
                <a:latin typeface="Trebuchet MS"/>
              </a:rPr>
              <a:t>Accessibility: </a:t>
            </a:r>
            <a:r>
              <a:rPr lang="en-IE" sz="1600" dirty="0">
                <a:latin typeface="Trebuchet MS"/>
              </a:rPr>
              <a:t>The IDF room should have easy access for staff and technicians </a:t>
            </a:r>
          </a:p>
          <a:p>
            <a:r>
              <a:rPr lang="en-IE" sz="1600" b="1" dirty="0">
                <a:latin typeface="Trebuchet MS"/>
              </a:rPr>
              <a:t>Enviromental Factors: </a:t>
            </a:r>
            <a:r>
              <a:rPr lang="en-IE" sz="1600" dirty="0">
                <a:latin typeface="Trebuchet MS"/>
              </a:rPr>
              <a:t>An IDF should be operating in a suitable area were the environment around it won't affect its performance or harm it.</a:t>
            </a:r>
          </a:p>
          <a:p>
            <a:r>
              <a:rPr lang="en-IE" sz="1600" b="1" dirty="0">
                <a:latin typeface="Trebuchet MS"/>
              </a:rPr>
              <a:t>Proximity to End-User Areas: </a:t>
            </a:r>
            <a:r>
              <a:rPr lang="en-IE" sz="1600" dirty="0">
                <a:latin typeface="Trebuchet MS"/>
              </a:rPr>
              <a:t>When setting up the IDF we need to place it in an area so it can reach as many devices as possible.</a:t>
            </a:r>
          </a:p>
        </p:txBody>
      </p:sp>
      <p:sp>
        <p:nvSpPr>
          <p:cNvPr id="4" name="Content Placeholder 3">
            <a:extLst>
              <a:ext uri="{FF2B5EF4-FFF2-40B4-BE49-F238E27FC236}">
                <a16:creationId xmlns:a16="http://schemas.microsoft.com/office/drawing/2014/main" id="{1AB51715-571D-05F9-59E1-71BCB01FB2B2}"/>
              </a:ext>
            </a:extLst>
          </p:cNvPr>
          <p:cNvSpPr>
            <a:spLocks noGrp="1"/>
          </p:cNvSpPr>
          <p:nvPr>
            <p:ph sz="half" idx="2"/>
          </p:nvPr>
        </p:nvSpPr>
        <p:spPr/>
        <p:txBody>
          <a:bodyPr vert="horz" lIns="0" tIns="0" rIns="0" bIns="0" rtlCol="0" anchor="t">
            <a:normAutofit/>
          </a:bodyPr>
          <a:lstStyle/>
          <a:p>
            <a:r>
              <a:rPr lang="en-IE" sz="1600" b="1" dirty="0">
                <a:latin typeface="Trebuchet MS"/>
              </a:rPr>
              <a:t>Scalability:  </a:t>
            </a:r>
            <a:r>
              <a:rPr lang="en-IE" sz="1600" dirty="0">
                <a:latin typeface="Trebuchet MS"/>
              </a:rPr>
              <a:t>The IDF rack should be constructed with scalability in mind as it can avoid further expenses, be easier to expand upon as for the excess storage.</a:t>
            </a:r>
          </a:p>
          <a:p>
            <a:r>
              <a:rPr lang="en-IE" sz="1600" b="1" dirty="0">
                <a:latin typeface="Trebuchet MS"/>
              </a:rPr>
              <a:t>Maintenance: </a:t>
            </a:r>
            <a:r>
              <a:rPr lang="en-IE" sz="1600" dirty="0">
                <a:latin typeface="Trebuchet MS"/>
              </a:rPr>
              <a:t> Routine inspections, updates, and equipment replacements. Additionally, incorporate regular firmware updates and security patches into the schedule. </a:t>
            </a:r>
          </a:p>
        </p:txBody>
      </p:sp>
      <p:sp>
        <p:nvSpPr>
          <p:cNvPr id="5" name="Date Placeholder 4">
            <a:extLst>
              <a:ext uri="{FF2B5EF4-FFF2-40B4-BE49-F238E27FC236}">
                <a16:creationId xmlns:a16="http://schemas.microsoft.com/office/drawing/2014/main" id="{AD81D8A1-EB14-9C9D-215F-B68B0CC2B7EE}"/>
              </a:ext>
            </a:extLst>
          </p:cNvPr>
          <p:cNvSpPr>
            <a:spLocks noGrp="1"/>
          </p:cNvSpPr>
          <p:nvPr>
            <p:ph type="dt" sz="half" idx="10"/>
          </p:nvPr>
        </p:nvSpPr>
        <p:spPr/>
        <p:txBody>
          <a:bodyPr/>
          <a:lstStyle/>
          <a:p>
            <a:fld id="{6E0F4C00-712C-42BE-B4F6-9C9CC8AE50EF}" type="datetime1">
              <a:rPr/>
              <a:t>12/10/2024</a:t>
            </a:fld>
            <a:endParaRPr lang="en-US"/>
          </a:p>
        </p:txBody>
      </p:sp>
      <p:sp>
        <p:nvSpPr>
          <p:cNvPr id="6" name="Footer Placeholder 5">
            <a:extLst>
              <a:ext uri="{FF2B5EF4-FFF2-40B4-BE49-F238E27FC236}">
                <a16:creationId xmlns:a16="http://schemas.microsoft.com/office/drawing/2014/main" id="{6F66F013-938E-2F5E-5821-FD8697B6EE5E}"/>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65C40F72-19CA-2602-C81B-9AE5E6EC8A04}"/>
              </a:ext>
            </a:extLst>
          </p:cNvPr>
          <p:cNvSpPr>
            <a:spLocks noGrp="1"/>
          </p:cNvSpPr>
          <p:nvPr>
            <p:ph type="sldNum" sz="quarter" idx="12"/>
          </p:nvPr>
        </p:nvSpPr>
        <p:spPr/>
        <p:txBody>
          <a:bodyPr/>
          <a:lstStyle/>
          <a:p>
            <a:fld id="{017DE1FC-E54A-4B87-A814-263D1E8654B2}" type="slidenum">
              <a:rPr lang="en-US" dirty="0"/>
              <a:t>15</a:t>
            </a:fld>
            <a:endParaRPr lang="en-US"/>
          </a:p>
        </p:txBody>
      </p:sp>
    </p:spTree>
    <p:extLst>
      <p:ext uri="{BB962C8B-B14F-4D97-AF65-F5344CB8AC3E}">
        <p14:creationId xmlns:p14="http://schemas.microsoft.com/office/powerpoint/2010/main" val="4122063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E28C-8BEF-D79B-5E68-F10726C4D68F}"/>
              </a:ext>
            </a:extLst>
          </p:cNvPr>
          <p:cNvSpPr>
            <a:spLocks noGrp="1"/>
          </p:cNvSpPr>
          <p:nvPr>
            <p:ph type="title"/>
          </p:nvPr>
        </p:nvSpPr>
        <p:spPr/>
        <p:txBody>
          <a:bodyPr vert="horz" lIns="0" tIns="0" rIns="0" bIns="0" rtlCol="0" anchor="ctr">
            <a:normAutofit/>
          </a:bodyPr>
          <a:lstStyle/>
          <a:p>
            <a:pPr algn="ctr"/>
            <a:r>
              <a:rPr lang="en-US" dirty="0">
                <a:solidFill>
                  <a:schemeClr val="accent1"/>
                </a:solidFill>
                <a:latin typeface="Trebuchet MS"/>
              </a:rPr>
              <a:t>Benefits of IDFs</a:t>
            </a:r>
            <a:endParaRPr lang="en-US" dirty="0">
              <a:solidFill>
                <a:schemeClr val="accent1"/>
              </a:solidFill>
            </a:endParaRPr>
          </a:p>
        </p:txBody>
      </p:sp>
      <p:sp>
        <p:nvSpPr>
          <p:cNvPr id="3" name="Content Placeholder 2">
            <a:extLst>
              <a:ext uri="{FF2B5EF4-FFF2-40B4-BE49-F238E27FC236}">
                <a16:creationId xmlns:a16="http://schemas.microsoft.com/office/drawing/2014/main" id="{33BE6CA2-FC61-CD49-A0CB-97D8990ED393}"/>
              </a:ext>
            </a:extLst>
          </p:cNvPr>
          <p:cNvSpPr>
            <a:spLocks noGrp="1"/>
          </p:cNvSpPr>
          <p:nvPr>
            <p:ph sz="half" idx="1"/>
          </p:nvPr>
        </p:nvSpPr>
        <p:spPr/>
        <p:txBody>
          <a:bodyPr vert="horz" lIns="0" tIns="0" rIns="0" bIns="0" rtlCol="0" anchor="t">
            <a:normAutofit/>
          </a:bodyPr>
          <a:lstStyle/>
          <a:p>
            <a:r>
              <a:rPr lang="en-IE" sz="1600" b="1" dirty="0">
                <a:latin typeface="Trebuchet MS"/>
              </a:rPr>
              <a:t>Organisation: </a:t>
            </a:r>
            <a:r>
              <a:rPr lang="en-IE" sz="1600" dirty="0">
                <a:latin typeface="Trebuchet MS"/>
              </a:rPr>
              <a:t>IDFs allow for effortless regulation as the system allows for clutter-free management with the help of designated switches for specific rooms, labelled cables, allows for quicker identification of devices </a:t>
            </a:r>
          </a:p>
          <a:p>
            <a:r>
              <a:rPr lang="en-IE" sz="1600" b="1" dirty="0">
                <a:latin typeface="Trebuchet MS"/>
              </a:rPr>
              <a:t>Troubleshooting: </a:t>
            </a:r>
            <a:r>
              <a:rPr lang="en-IE" sz="1600" dirty="0">
                <a:latin typeface="Trebuchet MS"/>
              </a:rPr>
              <a:t>When network issues occur, IDFs enable you to localize problems to specific floors or zones.</a:t>
            </a:r>
          </a:p>
          <a:p>
            <a:pPr marL="0" indent="0">
              <a:buNone/>
            </a:pPr>
            <a:endParaRPr lang="en-IE" sz="1100" dirty="0">
              <a:latin typeface="Aptos"/>
            </a:endParaRPr>
          </a:p>
        </p:txBody>
      </p:sp>
      <p:sp>
        <p:nvSpPr>
          <p:cNvPr id="4" name="Content Placeholder 3">
            <a:extLst>
              <a:ext uri="{FF2B5EF4-FFF2-40B4-BE49-F238E27FC236}">
                <a16:creationId xmlns:a16="http://schemas.microsoft.com/office/drawing/2014/main" id="{EEE24FA5-C3FE-B27A-84BC-DB5E342803BB}"/>
              </a:ext>
            </a:extLst>
          </p:cNvPr>
          <p:cNvSpPr>
            <a:spLocks noGrp="1"/>
          </p:cNvSpPr>
          <p:nvPr>
            <p:ph sz="half" idx="2"/>
          </p:nvPr>
        </p:nvSpPr>
        <p:spPr/>
        <p:txBody>
          <a:bodyPr vert="horz" lIns="0" tIns="0" rIns="0" bIns="0" rtlCol="0" anchor="t">
            <a:normAutofit/>
          </a:bodyPr>
          <a:lstStyle/>
          <a:p>
            <a:r>
              <a:rPr lang="en-IE" sz="1600" b="1" dirty="0">
                <a:latin typeface="Trebuchet MS"/>
              </a:rPr>
              <a:t>Flexibility: </a:t>
            </a:r>
            <a:r>
              <a:rPr lang="en-IE" sz="1600" dirty="0">
                <a:latin typeface="Trebuchet MS"/>
              </a:rPr>
              <a:t>IDFs are designed to support various types of network equipment and cabling. Whether your system requires copper, </a:t>
            </a:r>
            <a:r>
              <a:rPr lang="en-IE" sz="1600" dirty="0" err="1">
                <a:latin typeface="Trebuchet MS"/>
              </a:rPr>
              <a:t>fiber</a:t>
            </a:r>
            <a:r>
              <a:rPr lang="en-IE" sz="1600" dirty="0">
                <a:latin typeface="Trebuchet MS"/>
              </a:rPr>
              <a:t> optics, or a combination of both, IDFs offer the flexibility to accommodate diverse configurations.</a:t>
            </a:r>
          </a:p>
          <a:p>
            <a:r>
              <a:rPr lang="en-IE" sz="1600" b="1" dirty="0">
                <a:latin typeface="Trebuchet MS"/>
              </a:rPr>
              <a:t>Security: </a:t>
            </a:r>
            <a:r>
              <a:rPr lang="en-IE" sz="1600" dirty="0">
                <a:latin typeface="Trebuchet MS"/>
              </a:rPr>
              <a:t>IDFs are housed within lockable cabinets or racks, providing an added layer of physical security. This feature safeguards your valuable network equipment by preventing unauthorized access, accidental tampering, or potential damage.</a:t>
            </a:r>
          </a:p>
        </p:txBody>
      </p:sp>
      <p:sp>
        <p:nvSpPr>
          <p:cNvPr id="5" name="Date Placeholder 4">
            <a:extLst>
              <a:ext uri="{FF2B5EF4-FFF2-40B4-BE49-F238E27FC236}">
                <a16:creationId xmlns:a16="http://schemas.microsoft.com/office/drawing/2014/main" id="{B2763908-661F-9BA2-5B7B-1586CF4B81C8}"/>
              </a:ext>
            </a:extLst>
          </p:cNvPr>
          <p:cNvSpPr>
            <a:spLocks noGrp="1"/>
          </p:cNvSpPr>
          <p:nvPr>
            <p:ph type="dt" sz="half" idx="10"/>
          </p:nvPr>
        </p:nvSpPr>
        <p:spPr/>
        <p:txBody>
          <a:bodyPr/>
          <a:lstStyle/>
          <a:p>
            <a:fld id="{2E72801E-0787-48AE-8F5B-64B64A7672AE}" type="datetime1">
              <a:rPr/>
              <a:t>12/10/2024</a:t>
            </a:fld>
            <a:endParaRPr lang="en-US"/>
          </a:p>
        </p:txBody>
      </p:sp>
      <p:sp>
        <p:nvSpPr>
          <p:cNvPr id="6" name="Footer Placeholder 5">
            <a:extLst>
              <a:ext uri="{FF2B5EF4-FFF2-40B4-BE49-F238E27FC236}">
                <a16:creationId xmlns:a16="http://schemas.microsoft.com/office/drawing/2014/main" id="{F5FECFF2-0B1F-82DB-F7BA-E23C335AA55F}"/>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80A6509-C13E-39B3-5E3F-A11525307F29}"/>
              </a:ext>
            </a:extLst>
          </p:cNvPr>
          <p:cNvSpPr>
            <a:spLocks noGrp="1"/>
          </p:cNvSpPr>
          <p:nvPr>
            <p:ph type="sldNum" sz="quarter" idx="12"/>
          </p:nvPr>
        </p:nvSpPr>
        <p:spPr/>
        <p:txBody>
          <a:bodyPr/>
          <a:lstStyle/>
          <a:p>
            <a:fld id="{017DE1FC-E54A-4B87-A814-263D1E8654B2}" type="slidenum">
              <a:rPr lang="en-US" dirty="0"/>
              <a:t>16</a:t>
            </a:fld>
            <a:endParaRPr lang="en-US"/>
          </a:p>
        </p:txBody>
      </p:sp>
    </p:spTree>
    <p:extLst>
      <p:ext uri="{BB962C8B-B14F-4D97-AF65-F5344CB8AC3E}">
        <p14:creationId xmlns:p14="http://schemas.microsoft.com/office/powerpoint/2010/main" val="43708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F9C8-BF8D-5218-8690-D0D2782A3B37}"/>
              </a:ext>
            </a:extLst>
          </p:cNvPr>
          <p:cNvSpPr>
            <a:spLocks noGrp="1"/>
          </p:cNvSpPr>
          <p:nvPr>
            <p:ph type="title"/>
          </p:nvPr>
        </p:nvSpPr>
        <p:spPr/>
        <p:txBody>
          <a:bodyPr vert="horz" lIns="0" tIns="0" rIns="0" bIns="0" rtlCol="0" anchor="ctr">
            <a:normAutofit/>
          </a:bodyPr>
          <a:lstStyle/>
          <a:p>
            <a:pPr algn="ctr"/>
            <a:r>
              <a:rPr lang="en-US" dirty="0">
                <a:solidFill>
                  <a:schemeClr val="accent1"/>
                </a:solidFill>
                <a:latin typeface="Trebuchet MS"/>
              </a:rPr>
              <a:t>Switches In IDFs</a:t>
            </a:r>
            <a:endParaRPr lang="en-US"/>
          </a:p>
        </p:txBody>
      </p:sp>
      <p:sp>
        <p:nvSpPr>
          <p:cNvPr id="3" name="Content Placeholder 2">
            <a:extLst>
              <a:ext uri="{FF2B5EF4-FFF2-40B4-BE49-F238E27FC236}">
                <a16:creationId xmlns:a16="http://schemas.microsoft.com/office/drawing/2014/main" id="{CAA8431A-1979-C8BB-3D67-DD610FA9B0F8}"/>
              </a:ext>
            </a:extLst>
          </p:cNvPr>
          <p:cNvSpPr>
            <a:spLocks noGrp="1"/>
          </p:cNvSpPr>
          <p:nvPr>
            <p:ph sz="half" idx="1"/>
          </p:nvPr>
        </p:nvSpPr>
        <p:spPr/>
        <p:txBody>
          <a:bodyPr vert="horz" lIns="0" tIns="0" rIns="0" bIns="0" rtlCol="0" anchor="t">
            <a:normAutofit lnSpcReduction="10000"/>
          </a:bodyPr>
          <a:lstStyle/>
          <a:p>
            <a:r>
              <a:rPr lang="en-IE" sz="1100" b="1" dirty="0">
                <a:latin typeface="Trebuchet MS"/>
              </a:rPr>
              <a:t>Data Distribution</a:t>
            </a:r>
            <a:r>
              <a:rPr lang="en-IE" sz="1100" dirty="0">
                <a:latin typeface="Trebuchet MS"/>
              </a:rPr>
              <a:t>:</a:t>
            </a:r>
            <a:endParaRPr lang="en-US" sz="1100">
              <a:latin typeface="Trebuchet MS"/>
            </a:endParaRPr>
          </a:p>
          <a:p>
            <a:pPr lvl="1"/>
            <a:r>
              <a:rPr lang="en-IE" sz="1100" dirty="0">
                <a:latin typeface="Trebuchet MS"/>
              </a:rPr>
              <a:t>Switches connect to endpoint devices like computers, phones, and printers via structured cabling.</a:t>
            </a:r>
            <a:endParaRPr lang="en-US" sz="1100">
              <a:latin typeface="Trebuchet MS"/>
            </a:endParaRPr>
          </a:p>
          <a:p>
            <a:pPr lvl="1"/>
            <a:r>
              <a:rPr lang="en-IE" sz="1100" dirty="0">
                <a:latin typeface="Trebuchet MS"/>
              </a:rPr>
              <a:t>They forward data packets only to the intended recipient device, ensuring efficient data flow.</a:t>
            </a:r>
          </a:p>
          <a:p>
            <a:r>
              <a:rPr lang="en-IE" sz="1100" b="1" dirty="0">
                <a:latin typeface="Trebuchet MS"/>
              </a:rPr>
              <a:t>Connectivity Management</a:t>
            </a:r>
            <a:r>
              <a:rPr lang="en-IE" sz="1100" dirty="0">
                <a:latin typeface="Trebuchet MS"/>
              </a:rPr>
              <a:t>:</a:t>
            </a:r>
          </a:p>
          <a:p>
            <a:pPr lvl="1"/>
            <a:r>
              <a:rPr lang="en-IE" sz="1100" dirty="0">
                <a:latin typeface="Trebuchet MS"/>
              </a:rPr>
              <a:t>Provide multiple ports to connect devices within the same local area network (LAN).</a:t>
            </a:r>
          </a:p>
          <a:p>
            <a:pPr lvl="1"/>
            <a:r>
              <a:rPr lang="en-IE" sz="1100" dirty="0">
                <a:latin typeface="Trebuchet MS"/>
              </a:rPr>
              <a:t>Aggregate traffic from multiple devices to a single uplink connecting to the Main Distribution Frame (MDF).</a:t>
            </a:r>
          </a:p>
          <a:p>
            <a:r>
              <a:rPr lang="en-IE" sz="1100" b="1" dirty="0">
                <a:latin typeface="Trebuchet MS"/>
              </a:rPr>
              <a:t>VLAN Support</a:t>
            </a:r>
            <a:r>
              <a:rPr lang="en-IE" sz="1100" dirty="0">
                <a:latin typeface="Trebuchet MS"/>
              </a:rPr>
              <a:t>:</a:t>
            </a:r>
          </a:p>
          <a:p>
            <a:pPr lvl="1"/>
            <a:r>
              <a:rPr lang="en-IE" sz="1100" dirty="0">
                <a:latin typeface="Trebuchet MS"/>
              </a:rPr>
              <a:t>Allow for the creation of Virtual Local Area Networks (VLANs), enabling network segmentation for better security and traffic management.</a:t>
            </a:r>
          </a:p>
          <a:p>
            <a:r>
              <a:rPr lang="en-IE" sz="1100" b="1" dirty="0">
                <a:latin typeface="Trebuchet MS"/>
              </a:rPr>
              <a:t>Power Over Ethernet (PoE)</a:t>
            </a:r>
            <a:r>
              <a:rPr lang="en-IE" sz="1100" dirty="0">
                <a:latin typeface="Trebuchet MS"/>
              </a:rPr>
              <a:t>:</a:t>
            </a:r>
          </a:p>
          <a:p>
            <a:pPr lvl="1"/>
            <a:r>
              <a:rPr lang="en-IE" sz="1100" dirty="0">
                <a:latin typeface="Trebuchet MS"/>
              </a:rPr>
              <a:t>Many switches support PoE, providing power to connected devices like IP phones, cameras, and access points without needing separate power supplies.</a:t>
            </a:r>
          </a:p>
          <a:p>
            <a:pPr lvl="1"/>
            <a:endParaRPr lang="en-IE" sz="1100" dirty="0">
              <a:latin typeface="Aptos"/>
            </a:endParaRPr>
          </a:p>
          <a:p>
            <a:pPr lvl="1"/>
            <a:endParaRPr lang="en-IE" sz="1100" dirty="0">
              <a:latin typeface="Aptos"/>
            </a:endParaRPr>
          </a:p>
          <a:p>
            <a:pPr lvl="1"/>
            <a:endParaRPr lang="en-IE" sz="1100" dirty="0">
              <a:latin typeface="Aptos"/>
            </a:endParaRPr>
          </a:p>
          <a:p>
            <a:endParaRPr lang="en-US" dirty="0"/>
          </a:p>
        </p:txBody>
      </p:sp>
      <p:pic>
        <p:nvPicPr>
          <p:cNvPr id="8" name="Content Placeholder 7" descr="A computer server with blue cables&#10;&#10;Description automatically generated">
            <a:extLst>
              <a:ext uri="{FF2B5EF4-FFF2-40B4-BE49-F238E27FC236}">
                <a16:creationId xmlns:a16="http://schemas.microsoft.com/office/drawing/2014/main" id="{70203083-01B1-971C-475C-D31A0D428BA5}"/>
              </a:ext>
            </a:extLst>
          </p:cNvPr>
          <p:cNvPicPr>
            <a:picLocks noGrp="1" noChangeAspect="1"/>
          </p:cNvPicPr>
          <p:nvPr>
            <p:ph sz="half" idx="2"/>
          </p:nvPr>
        </p:nvPicPr>
        <p:blipFill>
          <a:blip r:embed="rId2"/>
          <a:stretch>
            <a:fillRect/>
          </a:stretch>
        </p:blipFill>
        <p:spPr>
          <a:xfrm>
            <a:off x="6172200" y="2144505"/>
            <a:ext cx="5181600" cy="3884094"/>
          </a:xfrm>
        </p:spPr>
      </p:pic>
      <p:sp>
        <p:nvSpPr>
          <p:cNvPr id="5" name="Date Placeholder 4">
            <a:extLst>
              <a:ext uri="{FF2B5EF4-FFF2-40B4-BE49-F238E27FC236}">
                <a16:creationId xmlns:a16="http://schemas.microsoft.com/office/drawing/2014/main" id="{3B74DE89-6C72-EEE4-E937-6EEDB555F40D}"/>
              </a:ext>
            </a:extLst>
          </p:cNvPr>
          <p:cNvSpPr>
            <a:spLocks noGrp="1"/>
          </p:cNvSpPr>
          <p:nvPr>
            <p:ph type="dt" sz="half" idx="10"/>
          </p:nvPr>
        </p:nvSpPr>
        <p:spPr/>
        <p:txBody>
          <a:bodyPr/>
          <a:lstStyle/>
          <a:p>
            <a:fld id="{76A987EA-502B-4725-980C-2EA6DEE2BC82}" type="datetime1">
              <a:rPr/>
              <a:t>12/10/2024</a:t>
            </a:fld>
            <a:endParaRPr lang="en-US"/>
          </a:p>
        </p:txBody>
      </p:sp>
      <p:sp>
        <p:nvSpPr>
          <p:cNvPr id="6" name="Footer Placeholder 5">
            <a:extLst>
              <a:ext uri="{FF2B5EF4-FFF2-40B4-BE49-F238E27FC236}">
                <a16:creationId xmlns:a16="http://schemas.microsoft.com/office/drawing/2014/main" id="{ED0B7FB8-E561-EE9F-70AA-1F37B39AAC04}"/>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F2C588F-B334-7443-B145-79FFAB46E39C}"/>
              </a:ext>
            </a:extLst>
          </p:cNvPr>
          <p:cNvSpPr>
            <a:spLocks noGrp="1"/>
          </p:cNvSpPr>
          <p:nvPr>
            <p:ph type="sldNum" sz="quarter" idx="12"/>
          </p:nvPr>
        </p:nvSpPr>
        <p:spPr/>
        <p:txBody>
          <a:bodyPr/>
          <a:lstStyle/>
          <a:p>
            <a:fld id="{017DE1FC-E54A-4B87-A814-263D1E8654B2}" type="slidenum">
              <a:rPr lang="en-US" dirty="0"/>
              <a:t>17</a:t>
            </a:fld>
            <a:endParaRPr lang="en-US"/>
          </a:p>
        </p:txBody>
      </p:sp>
    </p:spTree>
    <p:extLst>
      <p:ext uri="{BB962C8B-B14F-4D97-AF65-F5344CB8AC3E}">
        <p14:creationId xmlns:p14="http://schemas.microsoft.com/office/powerpoint/2010/main" val="394261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86AF-70EE-6633-A88B-343F2C00A77F}"/>
              </a:ext>
            </a:extLst>
          </p:cNvPr>
          <p:cNvSpPr>
            <a:spLocks noGrp="1"/>
          </p:cNvSpPr>
          <p:nvPr>
            <p:ph type="title"/>
          </p:nvPr>
        </p:nvSpPr>
        <p:spPr/>
        <p:txBody>
          <a:bodyPr>
            <a:normAutofit fontScale="90000"/>
          </a:bodyPr>
          <a:lstStyle/>
          <a:p>
            <a:pPr algn="ctr"/>
            <a:r>
              <a:rPr lang="en-US" dirty="0">
                <a:solidFill>
                  <a:schemeClr val="accent1"/>
                </a:solidFill>
                <a:latin typeface="Trebuchet MS"/>
              </a:rPr>
              <a:t>Implementation of IDFs </a:t>
            </a:r>
            <a:br>
              <a:rPr lang="en-US" dirty="0">
                <a:solidFill>
                  <a:schemeClr val="accent1"/>
                </a:solidFill>
                <a:latin typeface="Trebuchet MS"/>
              </a:rPr>
            </a:br>
            <a:r>
              <a:rPr lang="en-US" dirty="0">
                <a:solidFill>
                  <a:schemeClr val="accent1"/>
                </a:solidFill>
                <a:latin typeface="Trebuchet MS"/>
              </a:rPr>
              <a:t>in </a:t>
            </a:r>
            <a:br>
              <a:rPr lang="en-US" dirty="0">
                <a:solidFill>
                  <a:schemeClr val="accent1"/>
                </a:solidFill>
                <a:latin typeface="Trebuchet MS"/>
              </a:rPr>
            </a:br>
            <a:r>
              <a:rPr lang="en-US" dirty="0">
                <a:solidFill>
                  <a:schemeClr val="accent1"/>
                </a:solidFill>
                <a:latin typeface="Trebuchet MS"/>
              </a:rPr>
              <a:t>our network</a:t>
            </a:r>
            <a:endParaRPr lang="en-US"/>
          </a:p>
        </p:txBody>
      </p:sp>
      <p:sp>
        <p:nvSpPr>
          <p:cNvPr id="3" name="Content Placeholder 2">
            <a:extLst>
              <a:ext uri="{FF2B5EF4-FFF2-40B4-BE49-F238E27FC236}">
                <a16:creationId xmlns:a16="http://schemas.microsoft.com/office/drawing/2014/main" id="{1A4A9D69-864D-CA62-4923-90B5179077FA}"/>
              </a:ext>
            </a:extLst>
          </p:cNvPr>
          <p:cNvSpPr>
            <a:spLocks noGrp="1"/>
          </p:cNvSpPr>
          <p:nvPr>
            <p:ph sz="half" idx="1"/>
          </p:nvPr>
        </p:nvSpPr>
        <p:spPr/>
        <p:txBody>
          <a:bodyPr vert="horz" lIns="0" tIns="0" rIns="0" bIns="0" rtlCol="0" anchor="t">
            <a:normAutofit/>
          </a:bodyPr>
          <a:lstStyle/>
          <a:p>
            <a:r>
              <a:rPr lang="en-IE" sz="1400" b="1" dirty="0">
                <a:latin typeface="Trebuchet MS"/>
              </a:rPr>
              <a:t>Level 1</a:t>
            </a:r>
            <a:br>
              <a:rPr lang="en-IE" sz="1400" b="1" dirty="0">
                <a:latin typeface="Trebuchet MS"/>
              </a:rPr>
            </a:br>
            <a:r>
              <a:rPr lang="en-IE" sz="1400" dirty="0">
                <a:latin typeface="Trebuchet MS"/>
              </a:rPr>
              <a:t>IDF_1A Room</a:t>
            </a:r>
            <a:br>
              <a:rPr lang="en-IE" sz="1400" dirty="0">
                <a:latin typeface="Trebuchet MS"/>
              </a:rPr>
            </a:br>
            <a:r>
              <a:rPr lang="en-IE" sz="1400" dirty="0">
                <a:latin typeface="Trebuchet MS"/>
              </a:rPr>
              <a:t>IDF_1B Room</a:t>
            </a:r>
            <a:br>
              <a:rPr lang="en-IE" sz="1400" dirty="0">
                <a:latin typeface="Trebuchet MS"/>
              </a:rPr>
            </a:br>
            <a:r>
              <a:rPr lang="en-IE" sz="1400" dirty="0">
                <a:latin typeface="Trebuchet MS"/>
              </a:rPr>
              <a:t>IDF_2C Room</a:t>
            </a:r>
          </a:p>
          <a:p>
            <a:r>
              <a:rPr lang="en-IE" sz="1400" b="1" dirty="0">
                <a:latin typeface="Trebuchet MS"/>
              </a:rPr>
              <a:t>Level 2</a:t>
            </a:r>
            <a:br>
              <a:rPr lang="en-IE" sz="1400" b="1" dirty="0">
                <a:latin typeface="Trebuchet MS"/>
              </a:rPr>
            </a:br>
            <a:r>
              <a:rPr lang="en-IE" sz="1400" dirty="0">
                <a:latin typeface="Trebuchet MS"/>
              </a:rPr>
              <a:t>IDF_2A Room</a:t>
            </a:r>
            <a:br>
              <a:rPr lang="en-IE" sz="1400" dirty="0">
                <a:latin typeface="Trebuchet MS"/>
              </a:rPr>
            </a:br>
            <a:r>
              <a:rPr lang="en-IE" sz="1400" dirty="0">
                <a:latin typeface="Trebuchet MS"/>
              </a:rPr>
              <a:t>IDF_2B Room</a:t>
            </a:r>
            <a:br>
              <a:rPr lang="en-IE" sz="1400" dirty="0">
                <a:latin typeface="Trebuchet MS"/>
              </a:rPr>
            </a:br>
            <a:r>
              <a:rPr lang="en-IE" sz="1400" dirty="0">
                <a:latin typeface="Trebuchet MS"/>
              </a:rPr>
              <a:t>IDF_2C Room</a:t>
            </a:r>
            <a:br>
              <a:rPr lang="en-IE" sz="1400" dirty="0">
                <a:latin typeface="Trebuchet MS"/>
              </a:rPr>
            </a:br>
            <a:r>
              <a:rPr lang="en-IE" sz="1400" dirty="0">
                <a:latin typeface="Trebuchet MS"/>
              </a:rPr>
              <a:t>IDF_3D Room</a:t>
            </a:r>
          </a:p>
          <a:p>
            <a:r>
              <a:rPr lang="en-IE" sz="1400" b="1" dirty="0">
                <a:latin typeface="Trebuchet MS"/>
              </a:rPr>
              <a:t>Level 3</a:t>
            </a:r>
            <a:br>
              <a:rPr lang="en-IE" sz="1400" b="1" dirty="0">
                <a:latin typeface="Trebuchet MS"/>
              </a:rPr>
            </a:br>
            <a:r>
              <a:rPr lang="en-IE" sz="1400" dirty="0">
                <a:latin typeface="Trebuchet MS"/>
              </a:rPr>
              <a:t>IDF_3A Room</a:t>
            </a:r>
            <a:br>
              <a:rPr lang="en-IE" sz="1400" dirty="0">
                <a:latin typeface="Trebuchet MS"/>
              </a:rPr>
            </a:br>
            <a:r>
              <a:rPr lang="en-IE" sz="1400" dirty="0">
                <a:latin typeface="Trebuchet MS"/>
              </a:rPr>
              <a:t>IDF_3B Room</a:t>
            </a:r>
            <a:br>
              <a:rPr lang="en-IE" sz="1400" dirty="0">
                <a:latin typeface="Trebuchet MS"/>
              </a:rPr>
            </a:br>
            <a:r>
              <a:rPr lang="en-IE" sz="1400" dirty="0">
                <a:latin typeface="Trebuchet MS"/>
              </a:rPr>
              <a:t>IDF_3C Room</a:t>
            </a:r>
          </a:p>
          <a:p>
            <a:endParaRPr lang="en-US" dirty="0">
              <a:latin typeface="Avenir Next LT Pro Light"/>
            </a:endParaRPr>
          </a:p>
        </p:txBody>
      </p:sp>
      <p:sp>
        <p:nvSpPr>
          <p:cNvPr id="4" name="Content Placeholder 3">
            <a:extLst>
              <a:ext uri="{FF2B5EF4-FFF2-40B4-BE49-F238E27FC236}">
                <a16:creationId xmlns:a16="http://schemas.microsoft.com/office/drawing/2014/main" id="{38DEBEF4-7224-AA41-EE59-61905E4A7C7D}"/>
              </a:ext>
            </a:extLst>
          </p:cNvPr>
          <p:cNvSpPr>
            <a:spLocks noGrp="1"/>
          </p:cNvSpPr>
          <p:nvPr>
            <p:ph sz="half" idx="2"/>
          </p:nvPr>
        </p:nvSpPr>
        <p:spPr/>
        <p:txBody>
          <a:bodyPr vert="horz" lIns="0" tIns="0" rIns="0" bIns="0" rtlCol="0" anchor="t">
            <a:normAutofit/>
          </a:bodyPr>
          <a:lstStyle/>
          <a:p>
            <a:r>
              <a:rPr lang="en-US" sz="1400" b="1" err="1"/>
              <a:t>CoLab</a:t>
            </a:r>
            <a:r>
              <a:rPr lang="en-US" sz="1400" b="1" dirty="0"/>
              <a:t> </a:t>
            </a:r>
          </a:p>
          <a:p>
            <a:r>
              <a:rPr lang="en-US" sz="1400" b="1" dirty="0"/>
              <a:t>Level 1</a:t>
            </a:r>
            <a:br>
              <a:rPr lang="en-US" sz="1400" b="1" dirty="0"/>
            </a:br>
            <a:r>
              <a:rPr lang="en-IE" sz="1400" dirty="0">
                <a:latin typeface="Trebuchet MS"/>
              </a:rPr>
              <a:t>IDF_CL1 Room</a:t>
            </a:r>
            <a:endParaRPr lang="en-US" sz="1400" b="1">
              <a:latin typeface="Avenir Next LT Pro Light"/>
            </a:endParaRPr>
          </a:p>
          <a:p>
            <a:r>
              <a:rPr lang="en-US" sz="1400" b="1" dirty="0"/>
              <a:t>Level 2</a:t>
            </a:r>
            <a:br>
              <a:rPr lang="en-US" sz="1400" b="1" dirty="0"/>
            </a:br>
            <a:r>
              <a:rPr lang="en-IE" sz="1400" dirty="0">
                <a:latin typeface="Trebuchet MS"/>
              </a:rPr>
              <a:t>IDF_CL2 Room</a:t>
            </a:r>
            <a:br>
              <a:rPr lang="en-US" b="1" dirty="0"/>
            </a:br>
            <a:endParaRPr lang="en-IE" sz="1400">
              <a:latin typeface="Trebuchet MS"/>
            </a:endParaRPr>
          </a:p>
          <a:p>
            <a:endParaRPr lang="en-US" b="1" dirty="0"/>
          </a:p>
        </p:txBody>
      </p:sp>
      <p:sp>
        <p:nvSpPr>
          <p:cNvPr id="5" name="Date Placeholder 4">
            <a:extLst>
              <a:ext uri="{FF2B5EF4-FFF2-40B4-BE49-F238E27FC236}">
                <a16:creationId xmlns:a16="http://schemas.microsoft.com/office/drawing/2014/main" id="{12A4709E-3EC1-3CCD-C9D6-9656CBD87D78}"/>
              </a:ext>
            </a:extLst>
          </p:cNvPr>
          <p:cNvSpPr>
            <a:spLocks noGrp="1"/>
          </p:cNvSpPr>
          <p:nvPr>
            <p:ph type="dt" sz="half" idx="10"/>
          </p:nvPr>
        </p:nvSpPr>
        <p:spPr/>
        <p:txBody>
          <a:bodyPr/>
          <a:lstStyle/>
          <a:p>
            <a:fld id="{8C151DD5-F67E-4567-98E5-513BEC80140A}" type="datetime1">
              <a:rPr/>
              <a:t>12/10/2024</a:t>
            </a:fld>
            <a:endParaRPr lang="en-US"/>
          </a:p>
        </p:txBody>
      </p:sp>
      <p:sp>
        <p:nvSpPr>
          <p:cNvPr id="6" name="Footer Placeholder 5">
            <a:extLst>
              <a:ext uri="{FF2B5EF4-FFF2-40B4-BE49-F238E27FC236}">
                <a16:creationId xmlns:a16="http://schemas.microsoft.com/office/drawing/2014/main" id="{53F9113D-6CFF-41A5-397F-3CC5592A11AE}"/>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9A304296-D4FD-C067-CA70-F08B67FA018E}"/>
              </a:ext>
            </a:extLst>
          </p:cNvPr>
          <p:cNvSpPr>
            <a:spLocks noGrp="1"/>
          </p:cNvSpPr>
          <p:nvPr>
            <p:ph type="sldNum" sz="quarter" idx="12"/>
          </p:nvPr>
        </p:nvSpPr>
        <p:spPr/>
        <p:txBody>
          <a:bodyPr/>
          <a:lstStyle/>
          <a:p>
            <a:fld id="{017DE1FC-E54A-4B87-A814-263D1E8654B2}" type="slidenum">
              <a:rPr lang="en-US" dirty="0"/>
              <a:t>18</a:t>
            </a:fld>
            <a:endParaRPr lang="en-US"/>
          </a:p>
        </p:txBody>
      </p:sp>
      <p:pic>
        <p:nvPicPr>
          <p:cNvPr id="8" name="Picture 7" descr="CoLab - Incubation Centre">
            <a:extLst>
              <a:ext uri="{FF2B5EF4-FFF2-40B4-BE49-F238E27FC236}">
                <a16:creationId xmlns:a16="http://schemas.microsoft.com/office/drawing/2014/main" id="{542DFDEC-EE13-266B-9302-8C922587F2EE}"/>
              </a:ext>
            </a:extLst>
          </p:cNvPr>
          <p:cNvPicPr>
            <a:picLocks noChangeAspect="1"/>
          </p:cNvPicPr>
          <p:nvPr/>
        </p:nvPicPr>
        <p:blipFill>
          <a:blip r:embed="rId2"/>
          <a:stretch>
            <a:fillRect/>
          </a:stretch>
        </p:blipFill>
        <p:spPr>
          <a:xfrm>
            <a:off x="7036802" y="3581233"/>
            <a:ext cx="3459078" cy="2596481"/>
          </a:xfrm>
          <a:prstGeom prst="rect">
            <a:avLst/>
          </a:prstGeom>
        </p:spPr>
      </p:pic>
    </p:spTree>
    <p:extLst>
      <p:ext uri="{BB962C8B-B14F-4D97-AF65-F5344CB8AC3E}">
        <p14:creationId xmlns:p14="http://schemas.microsoft.com/office/powerpoint/2010/main" val="329259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91D7-9B52-A931-A220-38A04D750590}"/>
              </a:ext>
            </a:extLst>
          </p:cNvPr>
          <p:cNvSpPr>
            <a:spLocks noGrp="1"/>
          </p:cNvSpPr>
          <p:nvPr>
            <p:ph type="title"/>
          </p:nvPr>
        </p:nvSpPr>
        <p:spPr/>
        <p:txBody>
          <a:bodyPr/>
          <a:lstStyle/>
          <a:p>
            <a:r>
              <a:rPr lang="en-US">
                <a:solidFill>
                  <a:schemeClr val="accent1"/>
                </a:solidFill>
                <a:latin typeface="Trebuchet MS"/>
              </a:rPr>
              <a:t>Wireless Network Design</a:t>
            </a:r>
          </a:p>
        </p:txBody>
      </p:sp>
      <p:sp>
        <p:nvSpPr>
          <p:cNvPr id="3" name="Content Placeholder 2">
            <a:extLst>
              <a:ext uri="{FF2B5EF4-FFF2-40B4-BE49-F238E27FC236}">
                <a16:creationId xmlns:a16="http://schemas.microsoft.com/office/drawing/2014/main" id="{A08D0E3C-7AD4-4618-7041-CAEE0E016569}"/>
              </a:ext>
            </a:extLst>
          </p:cNvPr>
          <p:cNvSpPr>
            <a:spLocks noGrp="1"/>
          </p:cNvSpPr>
          <p:nvPr>
            <p:ph idx="1"/>
          </p:nvPr>
        </p:nvSpPr>
        <p:spPr/>
        <p:txBody>
          <a:bodyPr vert="horz" lIns="0" tIns="0" rIns="0" bIns="0" rtlCol="0" anchor="t">
            <a:normAutofit/>
          </a:bodyPr>
          <a:lstStyle/>
          <a:p>
            <a:pPr marL="0" indent="0">
              <a:buNone/>
            </a:pPr>
            <a:r>
              <a:rPr lang="en-US" sz="1400" b="1">
                <a:latin typeface="Trebuchet MS"/>
              </a:rPr>
              <a:t>Key Features:</a:t>
            </a:r>
            <a:endParaRPr lang="en-US" sz="1400">
              <a:latin typeface="Trebuchet MS"/>
            </a:endParaRPr>
          </a:p>
          <a:p>
            <a:r>
              <a:rPr lang="en-US" sz="1400">
                <a:latin typeface="Trebuchet MS"/>
              </a:rPr>
              <a:t>Wireless integration with a wired backbone</a:t>
            </a:r>
          </a:p>
          <a:p>
            <a:r>
              <a:rPr lang="en-US" sz="1400">
                <a:latin typeface="Trebuchet MS"/>
              </a:rPr>
              <a:t>240 Aruba Access Points: Full campus coverage with no "dead zones".</a:t>
            </a:r>
          </a:p>
          <a:p>
            <a:pPr marL="0" indent="0">
              <a:buNone/>
            </a:pPr>
            <a:r>
              <a:rPr lang="en-US" sz="1400" b="1">
                <a:latin typeface="Trebuchet MS"/>
              </a:rPr>
              <a:t>Wi-Fi 6 &amp; 6GHz Band</a:t>
            </a:r>
          </a:p>
          <a:p>
            <a:r>
              <a:rPr lang="en-US" sz="1400">
                <a:latin typeface="Trebuchet MS"/>
              </a:rPr>
              <a:t>High Speed performance</a:t>
            </a:r>
          </a:p>
          <a:p>
            <a:r>
              <a:rPr lang="en-US" sz="1400">
                <a:latin typeface="Trebuchet MS"/>
              </a:rPr>
              <a:t>Reduced interference and congestion</a:t>
            </a:r>
          </a:p>
          <a:p>
            <a:r>
              <a:rPr lang="en-US" sz="1400">
                <a:latin typeface="Trebuchet MS"/>
              </a:rPr>
              <a:t>Future scalability</a:t>
            </a:r>
          </a:p>
          <a:p>
            <a:pPr marL="0" indent="0">
              <a:buNone/>
            </a:pPr>
            <a:r>
              <a:rPr lang="en-US" sz="1400" b="1">
                <a:latin typeface="Trebuchet MS"/>
              </a:rPr>
              <a:t>Strategic Placement</a:t>
            </a:r>
          </a:p>
          <a:p>
            <a:r>
              <a:rPr lang="en-US" sz="1400">
                <a:latin typeface="Trebuchet MS"/>
              </a:rPr>
              <a:t>Libraries, labs, lecture halls and outdoor areas.</a:t>
            </a:r>
          </a:p>
        </p:txBody>
      </p:sp>
      <p:sp>
        <p:nvSpPr>
          <p:cNvPr id="4" name="Date Placeholder 3">
            <a:extLst>
              <a:ext uri="{FF2B5EF4-FFF2-40B4-BE49-F238E27FC236}">
                <a16:creationId xmlns:a16="http://schemas.microsoft.com/office/drawing/2014/main" id="{7F52594C-1520-37C6-E0B2-834520D55F72}"/>
              </a:ext>
            </a:extLst>
          </p:cNvPr>
          <p:cNvSpPr>
            <a:spLocks noGrp="1"/>
          </p:cNvSpPr>
          <p:nvPr>
            <p:ph type="dt" sz="half" idx="10"/>
          </p:nvPr>
        </p:nvSpPr>
        <p:spPr/>
        <p:txBody>
          <a:bodyPr/>
          <a:lstStyle/>
          <a:p>
            <a:fld id="{50A910E4-3EB3-4258-A750-8926551B4691}" type="datetime1">
              <a:rPr/>
              <a:t>12/10/2024</a:t>
            </a:fld>
            <a:endParaRPr lang="en-US"/>
          </a:p>
        </p:txBody>
      </p:sp>
      <p:sp>
        <p:nvSpPr>
          <p:cNvPr id="5" name="Footer Placeholder 4">
            <a:extLst>
              <a:ext uri="{FF2B5EF4-FFF2-40B4-BE49-F238E27FC236}">
                <a16:creationId xmlns:a16="http://schemas.microsoft.com/office/drawing/2014/main" id="{31A88B75-B972-75E8-45DF-8BBBF14B618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9838986-9A61-D9A3-A3C2-7078AC76EC08}"/>
              </a:ext>
            </a:extLst>
          </p:cNvPr>
          <p:cNvSpPr>
            <a:spLocks noGrp="1"/>
          </p:cNvSpPr>
          <p:nvPr>
            <p:ph type="sldNum" sz="quarter" idx="12"/>
          </p:nvPr>
        </p:nvSpPr>
        <p:spPr/>
        <p:txBody>
          <a:bodyPr/>
          <a:lstStyle/>
          <a:p>
            <a:fld id="{017DE1FC-E54A-4B87-A814-263D1E8654B2}" type="slidenum">
              <a:rPr lang="en-US" dirty="0"/>
              <a:t>19</a:t>
            </a:fld>
            <a:endParaRPr lang="en-US"/>
          </a:p>
        </p:txBody>
      </p:sp>
    </p:spTree>
    <p:extLst>
      <p:ext uri="{BB962C8B-B14F-4D97-AF65-F5344CB8AC3E}">
        <p14:creationId xmlns:p14="http://schemas.microsoft.com/office/powerpoint/2010/main" val="421200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7E16-EC69-B283-75A3-54CC2D800D15}"/>
              </a:ext>
            </a:extLst>
          </p:cNvPr>
          <p:cNvSpPr>
            <a:spLocks noGrp="1"/>
          </p:cNvSpPr>
          <p:nvPr>
            <p:ph type="title"/>
          </p:nvPr>
        </p:nvSpPr>
        <p:spPr>
          <a:xfrm>
            <a:off x="1371600" y="793080"/>
            <a:ext cx="10240903" cy="690150"/>
          </a:xfrm>
        </p:spPr>
        <p:txBody>
          <a:bodyPr vert="horz" lIns="0" tIns="0" rIns="0" bIns="0" rtlCol="0" anchor="ctr">
            <a:normAutofit fontScale="90000"/>
          </a:bodyPr>
          <a:lstStyle/>
          <a:p>
            <a:pPr algn="ctr"/>
            <a:r>
              <a:rPr lang="en-US" sz="4800">
                <a:solidFill>
                  <a:schemeClr val="accent1"/>
                </a:solidFill>
                <a:latin typeface="Trebuchet MS"/>
              </a:rPr>
              <a:t>Introduction</a:t>
            </a:r>
            <a:endParaRPr lang="en-US" sz="4800">
              <a:solidFill>
                <a:schemeClr val="accent1"/>
              </a:solidFill>
            </a:endParaRPr>
          </a:p>
        </p:txBody>
      </p:sp>
      <p:pic>
        <p:nvPicPr>
          <p:cNvPr id="7" name="Content Placeholder 6" descr="ServerRoom.jpg">
            <a:extLst>
              <a:ext uri="{FF2B5EF4-FFF2-40B4-BE49-F238E27FC236}">
                <a16:creationId xmlns:a16="http://schemas.microsoft.com/office/drawing/2014/main" id="{7ACF7AF9-EFAB-58F1-4E60-9ED8A4F70ED4}"/>
              </a:ext>
            </a:extLst>
          </p:cNvPr>
          <p:cNvPicPr>
            <a:picLocks noGrp="1" noChangeAspect="1"/>
          </p:cNvPicPr>
          <p:nvPr>
            <p:ph idx="1"/>
          </p:nvPr>
        </p:nvPicPr>
        <p:blipFill>
          <a:blip r:embed="rId2"/>
          <a:stretch>
            <a:fillRect/>
          </a:stretch>
        </p:blipFill>
        <p:spPr>
          <a:xfrm flipH="1">
            <a:off x="7318725" y="1820000"/>
            <a:ext cx="4102481" cy="4084997"/>
          </a:xfrm>
        </p:spPr>
      </p:pic>
      <p:sp>
        <p:nvSpPr>
          <p:cNvPr id="10" name="TextBox 7">
            <a:extLst>
              <a:ext uri="{FF2B5EF4-FFF2-40B4-BE49-F238E27FC236}">
                <a16:creationId xmlns:a16="http://schemas.microsoft.com/office/drawing/2014/main" id="{34C5662C-E80F-50B7-1C88-9D016413A64B}"/>
              </a:ext>
            </a:extLst>
          </p:cNvPr>
          <p:cNvSpPr txBox="1"/>
          <p:nvPr/>
        </p:nvSpPr>
        <p:spPr>
          <a:xfrm>
            <a:off x="695363" y="1712347"/>
            <a:ext cx="6242993" cy="41857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Trebuchet MS"/>
                <a:ea typeface="+mn-lt"/>
                <a:cs typeface="+mn-lt"/>
              </a:rPr>
              <a:t>The purpose of this presentation is to thoroughly showcase how we, as a group, would design a LAN for the Letterkenny ATU with the information we have gathered.</a:t>
            </a:r>
            <a:endParaRPr lang="en-US" sz="1400">
              <a:latin typeface="Avenir Next LT Pro Light"/>
            </a:endParaRPr>
          </a:p>
          <a:p>
            <a:pPr marL="285750" indent="-285750">
              <a:buFont typeface="Arial"/>
              <a:buChar char="•"/>
            </a:pPr>
            <a:endParaRPr lang="en-US" sz="1400">
              <a:latin typeface="Trebuchet MS"/>
            </a:endParaRPr>
          </a:p>
          <a:p>
            <a:r>
              <a:rPr lang="en-US" sz="1400">
                <a:latin typeface="Trebuchet MS"/>
                <a:ea typeface="+mn-lt"/>
                <a:cs typeface="+mn-lt"/>
              </a:rPr>
              <a:t>We will discuss in detail our vision, the steps we would take to achieve this design, and the reasoning behind our choices.</a:t>
            </a:r>
            <a:endParaRPr lang="en-US" sz="1400">
              <a:latin typeface="Trebuchet MS"/>
            </a:endParaRPr>
          </a:p>
          <a:p>
            <a:endParaRPr lang="en-US" sz="1400">
              <a:latin typeface="Trebuchet MS"/>
            </a:endParaRPr>
          </a:p>
          <a:p>
            <a:r>
              <a:rPr lang="en-US" sz="1400">
                <a:latin typeface="Trebuchet MS"/>
                <a:ea typeface="+mn-lt"/>
                <a:cs typeface="+mn-lt"/>
              </a:rPr>
              <a:t>It is crucial to demonstrate not only our understanding of LAN design concepts but also our ability to apply them practically throughout this presentation. </a:t>
            </a:r>
            <a:endParaRPr lang="en-US" sz="1400">
              <a:latin typeface="Trebuchet MS"/>
            </a:endParaRPr>
          </a:p>
          <a:p>
            <a:endParaRPr lang="en-US" sz="1400">
              <a:latin typeface="Trebuchet MS"/>
            </a:endParaRPr>
          </a:p>
          <a:p>
            <a:r>
              <a:rPr lang="en-US" sz="1400">
                <a:latin typeface="Trebuchet MS"/>
                <a:ea typeface="+mn-lt"/>
                <a:cs typeface="+mn-lt"/>
              </a:rPr>
              <a:t>Through this presentation, we aim to highlight our comprehensive knowledge and problem-solving approach we put together this presentation with.</a:t>
            </a:r>
            <a:endParaRPr lang="en-US" sz="1400">
              <a:latin typeface="Trebuchet MS"/>
            </a:endParaRPr>
          </a:p>
          <a:p>
            <a:endParaRPr lang="en-US" sz="1400">
              <a:latin typeface="Trebuchet MS"/>
            </a:endParaRPr>
          </a:p>
          <a:p>
            <a:r>
              <a:rPr lang="en-US" sz="1400">
                <a:latin typeface="Trebuchet MS"/>
              </a:rPr>
              <a:t>We all decided early on who would get what for this assignment through collaboration and communication and then worked off that information.</a:t>
            </a:r>
          </a:p>
          <a:p>
            <a:endParaRPr lang="en-US" sz="1400">
              <a:latin typeface="Trebuchet MS"/>
            </a:endParaRPr>
          </a:p>
          <a:p>
            <a:r>
              <a:rPr lang="en-US" sz="1400">
                <a:latin typeface="Trebuchet MS"/>
              </a:rPr>
              <a:t>I hope you enjoy this and find it insightful and engaging.</a:t>
            </a:r>
          </a:p>
        </p:txBody>
      </p:sp>
      <p:pic>
        <p:nvPicPr>
          <p:cNvPr id="13" name="Picture 12" descr="waving.png">
            <a:extLst>
              <a:ext uri="{FF2B5EF4-FFF2-40B4-BE49-F238E27FC236}">
                <a16:creationId xmlns:a16="http://schemas.microsoft.com/office/drawing/2014/main" id="{DF096D32-5636-D78E-5A4F-A2D9D0072481}"/>
              </a:ext>
            </a:extLst>
          </p:cNvPr>
          <p:cNvPicPr>
            <a:picLocks noChangeAspect="1"/>
          </p:cNvPicPr>
          <p:nvPr/>
        </p:nvPicPr>
        <p:blipFill>
          <a:blip r:embed="rId3"/>
          <a:stretch>
            <a:fillRect/>
          </a:stretch>
        </p:blipFill>
        <p:spPr>
          <a:xfrm>
            <a:off x="7928649" y="2688223"/>
            <a:ext cx="2890617" cy="3216755"/>
          </a:xfrm>
          <a:prstGeom prst="rect">
            <a:avLst/>
          </a:prstGeom>
        </p:spPr>
      </p:pic>
    </p:spTree>
    <p:extLst>
      <p:ext uri="{BB962C8B-B14F-4D97-AF65-F5344CB8AC3E}">
        <p14:creationId xmlns:p14="http://schemas.microsoft.com/office/powerpoint/2010/main" val="214724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21C1-8C75-9674-CDC7-E2CAA5BFFF1A}"/>
              </a:ext>
            </a:extLst>
          </p:cNvPr>
          <p:cNvSpPr>
            <a:spLocks noGrp="1"/>
          </p:cNvSpPr>
          <p:nvPr>
            <p:ph type="title"/>
          </p:nvPr>
        </p:nvSpPr>
        <p:spPr/>
        <p:txBody>
          <a:bodyPr/>
          <a:lstStyle/>
          <a:p>
            <a:pPr algn="ctr"/>
            <a:r>
              <a:rPr lang="en-US">
                <a:solidFill>
                  <a:schemeClr val="accent1"/>
                </a:solidFill>
                <a:latin typeface="Trebuchet MS"/>
              </a:rPr>
              <a:t>Aruba Access Points</a:t>
            </a:r>
            <a:endParaRPr lang="en-US">
              <a:solidFill>
                <a:schemeClr val="accent1"/>
              </a:solidFill>
            </a:endParaRPr>
          </a:p>
        </p:txBody>
      </p:sp>
      <p:pic>
        <p:nvPicPr>
          <p:cNvPr id="8" name="Content Placeholder 7" descr="A hand holding a white object&#10;&#10;Description automatically generated">
            <a:extLst>
              <a:ext uri="{FF2B5EF4-FFF2-40B4-BE49-F238E27FC236}">
                <a16:creationId xmlns:a16="http://schemas.microsoft.com/office/drawing/2014/main" id="{59CE63CD-4938-08F6-858C-7B7FE5EA94FE}"/>
              </a:ext>
            </a:extLst>
          </p:cNvPr>
          <p:cNvPicPr>
            <a:picLocks noGrp="1" noChangeAspect="1"/>
          </p:cNvPicPr>
          <p:nvPr>
            <p:ph sz="half" idx="1"/>
          </p:nvPr>
        </p:nvPicPr>
        <p:blipFill>
          <a:blip r:embed="rId2"/>
          <a:stretch>
            <a:fillRect/>
          </a:stretch>
        </p:blipFill>
        <p:spPr>
          <a:xfrm>
            <a:off x="1500878" y="1996141"/>
            <a:ext cx="4062097" cy="4180822"/>
          </a:xfrm>
        </p:spPr>
      </p:pic>
      <p:sp>
        <p:nvSpPr>
          <p:cNvPr id="4" name="Content Placeholder 3">
            <a:extLst>
              <a:ext uri="{FF2B5EF4-FFF2-40B4-BE49-F238E27FC236}">
                <a16:creationId xmlns:a16="http://schemas.microsoft.com/office/drawing/2014/main" id="{7B17A54F-777D-3674-9EEE-D4BAE2A0AC4F}"/>
              </a:ext>
            </a:extLst>
          </p:cNvPr>
          <p:cNvSpPr>
            <a:spLocks noGrp="1"/>
          </p:cNvSpPr>
          <p:nvPr>
            <p:ph sz="half" idx="2"/>
          </p:nvPr>
        </p:nvSpPr>
        <p:spPr/>
        <p:txBody>
          <a:bodyPr vert="horz" lIns="0" tIns="0" rIns="0" bIns="0" rtlCol="0" anchor="t">
            <a:normAutofit fontScale="62500" lnSpcReduction="20000"/>
          </a:bodyPr>
          <a:lstStyle/>
          <a:p>
            <a:pPr marL="0" indent="0">
              <a:buNone/>
            </a:pPr>
            <a:r>
              <a:rPr lang="en-US" b="1">
                <a:latin typeface="Trebuchet MS"/>
              </a:rPr>
              <a:t>Why Aruba Access Points?</a:t>
            </a:r>
          </a:p>
          <a:p>
            <a:pPr marL="0" indent="0">
              <a:buNone/>
            </a:pPr>
            <a:r>
              <a:rPr lang="en-US">
                <a:latin typeface="Trebuchet MS"/>
              </a:rPr>
              <a:t>We selected Aruba Access Points due to their superior features such as:</a:t>
            </a:r>
          </a:p>
          <a:p>
            <a:r>
              <a:rPr lang="en-US">
                <a:latin typeface="Trebuchet MS"/>
              </a:rPr>
              <a:t>Wide coverage and high capacity</a:t>
            </a:r>
          </a:p>
          <a:p>
            <a:r>
              <a:rPr lang="en-US">
                <a:latin typeface="Trebuchet MS"/>
              </a:rPr>
              <a:t>Tri-band support for 6GHz bands.</a:t>
            </a:r>
          </a:p>
          <a:p>
            <a:r>
              <a:rPr lang="en-US">
                <a:latin typeface="Trebuchet MS"/>
              </a:rPr>
              <a:t>Handles heavy traffic in high-density areas.</a:t>
            </a:r>
          </a:p>
          <a:p>
            <a:pPr marL="0" indent="0">
              <a:buNone/>
            </a:pPr>
            <a:r>
              <a:rPr lang="en-US" b="1">
                <a:latin typeface="Trebuchet MS"/>
              </a:rPr>
              <a:t>Placement Highlights:</a:t>
            </a:r>
          </a:p>
          <a:p>
            <a:pPr marL="0" indent="0">
              <a:buNone/>
            </a:pPr>
            <a:r>
              <a:rPr lang="en-US">
                <a:latin typeface="Trebuchet MS"/>
              </a:rPr>
              <a:t>The Access Points will be placed on ceilings or high walls to maximize signal reach and minimize interference.</a:t>
            </a:r>
          </a:p>
          <a:p>
            <a:r>
              <a:rPr lang="en-US">
                <a:latin typeface="Trebuchet MS"/>
              </a:rPr>
              <a:t>High-density APs: Library and lecture halls</a:t>
            </a:r>
          </a:p>
          <a:p>
            <a:r>
              <a:rPr lang="en-US">
                <a:latin typeface="Trebuchet MS"/>
              </a:rPr>
              <a:t>Standard APs: Classrooms, offices and labs</a:t>
            </a:r>
          </a:p>
          <a:p>
            <a:r>
              <a:rPr lang="en-US">
                <a:latin typeface="Trebuchet MS"/>
              </a:rPr>
              <a:t>Outdoor-grade APs: Open spaces</a:t>
            </a:r>
          </a:p>
          <a:p>
            <a:pPr marL="0" indent="0">
              <a:buNone/>
            </a:pPr>
            <a:r>
              <a:rPr lang="en-US">
                <a:latin typeface="Trebuchet MS"/>
              </a:rPr>
              <a:t>This layout will ensure  a seamless roaming and consistent wireless performance.</a:t>
            </a:r>
          </a:p>
        </p:txBody>
      </p:sp>
      <p:sp>
        <p:nvSpPr>
          <p:cNvPr id="5" name="Date Placeholder 4">
            <a:extLst>
              <a:ext uri="{FF2B5EF4-FFF2-40B4-BE49-F238E27FC236}">
                <a16:creationId xmlns:a16="http://schemas.microsoft.com/office/drawing/2014/main" id="{65402533-81BC-219A-BC9E-1830C559E022}"/>
              </a:ext>
            </a:extLst>
          </p:cNvPr>
          <p:cNvSpPr>
            <a:spLocks noGrp="1"/>
          </p:cNvSpPr>
          <p:nvPr>
            <p:ph type="dt" sz="half" idx="10"/>
          </p:nvPr>
        </p:nvSpPr>
        <p:spPr/>
        <p:txBody>
          <a:bodyPr/>
          <a:lstStyle/>
          <a:p>
            <a:fld id="{D7186CCF-C7EC-463F-8E8C-59AF7179E854}" type="datetime1">
              <a:rPr/>
              <a:t>12/10/2024</a:t>
            </a:fld>
            <a:endParaRPr lang="en-US"/>
          </a:p>
        </p:txBody>
      </p:sp>
      <p:sp>
        <p:nvSpPr>
          <p:cNvPr id="6" name="Footer Placeholder 5">
            <a:extLst>
              <a:ext uri="{FF2B5EF4-FFF2-40B4-BE49-F238E27FC236}">
                <a16:creationId xmlns:a16="http://schemas.microsoft.com/office/drawing/2014/main" id="{43F226D5-57DB-7D73-A91C-F0B5C2D528D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730FBA26-7ED1-FBCD-0013-5A2F0565DDC3}"/>
              </a:ext>
            </a:extLst>
          </p:cNvPr>
          <p:cNvSpPr>
            <a:spLocks noGrp="1"/>
          </p:cNvSpPr>
          <p:nvPr>
            <p:ph type="sldNum" sz="quarter" idx="12"/>
          </p:nvPr>
        </p:nvSpPr>
        <p:spPr/>
        <p:txBody>
          <a:bodyPr/>
          <a:lstStyle/>
          <a:p>
            <a:fld id="{017DE1FC-E54A-4B87-A814-263D1E8654B2}" type="slidenum">
              <a:rPr lang="en-US" dirty="0"/>
              <a:t>20</a:t>
            </a:fld>
            <a:endParaRPr lang="en-US"/>
          </a:p>
        </p:txBody>
      </p:sp>
    </p:spTree>
    <p:extLst>
      <p:ext uri="{BB962C8B-B14F-4D97-AF65-F5344CB8AC3E}">
        <p14:creationId xmlns:p14="http://schemas.microsoft.com/office/powerpoint/2010/main" val="93027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8648-3283-D85D-2670-B0CFB4872F6B}"/>
              </a:ext>
            </a:extLst>
          </p:cNvPr>
          <p:cNvSpPr>
            <a:spLocks noGrp="1"/>
          </p:cNvSpPr>
          <p:nvPr>
            <p:ph type="title"/>
          </p:nvPr>
        </p:nvSpPr>
        <p:spPr/>
        <p:txBody>
          <a:bodyPr/>
          <a:lstStyle/>
          <a:p>
            <a:pPr algn="ctr"/>
            <a:r>
              <a:rPr lang="en-US">
                <a:solidFill>
                  <a:schemeClr val="accent1"/>
                </a:solidFill>
                <a:latin typeface="Trebuchet MS"/>
              </a:rPr>
              <a:t>Wired Equivalent Privacy</a:t>
            </a:r>
            <a:endParaRPr lang="en-US">
              <a:solidFill>
                <a:schemeClr val="accent1"/>
              </a:solidFill>
            </a:endParaRPr>
          </a:p>
        </p:txBody>
      </p:sp>
      <p:pic>
        <p:nvPicPr>
          <p:cNvPr id="8" name="Picture Placeholder 7" descr="A black and white image of a person with a computer&#10;&#10;Description automatically generated">
            <a:extLst>
              <a:ext uri="{FF2B5EF4-FFF2-40B4-BE49-F238E27FC236}">
                <a16:creationId xmlns:a16="http://schemas.microsoft.com/office/drawing/2014/main" id="{694079E3-31A8-CFB5-7BB4-1465F3CF1703}"/>
              </a:ext>
            </a:extLst>
          </p:cNvPr>
          <p:cNvPicPr>
            <a:picLocks noGrp="1" noChangeAspect="1"/>
          </p:cNvPicPr>
          <p:nvPr>
            <p:ph type="pic" idx="1"/>
          </p:nvPr>
        </p:nvPicPr>
        <p:blipFill>
          <a:blip r:embed="rId2"/>
          <a:srcRect t="1120" b="1120"/>
          <a:stretch/>
        </p:blipFill>
        <p:spPr>
          <a:xfrm>
            <a:off x="5734101" y="2130028"/>
            <a:ext cx="5491890" cy="2531297"/>
          </a:xfrm>
        </p:spPr>
      </p:pic>
      <p:sp>
        <p:nvSpPr>
          <p:cNvPr id="4" name="Text Placeholder 3">
            <a:extLst>
              <a:ext uri="{FF2B5EF4-FFF2-40B4-BE49-F238E27FC236}">
                <a16:creationId xmlns:a16="http://schemas.microsoft.com/office/drawing/2014/main" id="{EA8C7B9B-6843-227C-8311-21056F2D12CB}"/>
              </a:ext>
            </a:extLst>
          </p:cNvPr>
          <p:cNvSpPr>
            <a:spLocks noGrp="1"/>
          </p:cNvSpPr>
          <p:nvPr>
            <p:ph type="body" sz="half" idx="2"/>
          </p:nvPr>
        </p:nvSpPr>
        <p:spPr/>
        <p:txBody>
          <a:bodyPr vert="horz" lIns="0" tIns="0" rIns="0" bIns="0" rtlCol="0" anchor="t">
            <a:noAutofit/>
          </a:bodyPr>
          <a:lstStyle/>
          <a:p>
            <a:r>
              <a:rPr lang="en-US" sz="1400">
                <a:latin typeface="Trebuchet MS"/>
              </a:rPr>
              <a:t>Encrypts the data to protect Wi-Fi transmission so that outsiders will not be able to read the messages or data within . This process uses static encryption  keys to provide confidentiality for the data.</a:t>
            </a:r>
          </a:p>
          <a:p>
            <a:r>
              <a:rPr lang="en-US" sz="1400">
                <a:latin typeface="Trebuchet MS"/>
              </a:rPr>
              <a:t>Advantages</a:t>
            </a:r>
          </a:p>
          <a:p>
            <a:pPr marL="285750" indent="-285750">
              <a:buChar char="•"/>
            </a:pPr>
            <a:r>
              <a:rPr lang="en-US" sz="1400">
                <a:latin typeface="Trebuchet MS"/>
              </a:rPr>
              <a:t>Compatible with older devices</a:t>
            </a:r>
          </a:p>
          <a:p>
            <a:pPr marL="285750" indent="-285750">
              <a:buChar char="•"/>
            </a:pPr>
            <a:r>
              <a:rPr lang="en-US" sz="1400">
                <a:latin typeface="Trebuchet MS"/>
              </a:rPr>
              <a:t>Easy to set up and configure</a:t>
            </a:r>
          </a:p>
          <a:p>
            <a:r>
              <a:rPr lang="en-US" sz="1400">
                <a:latin typeface="Trebuchet MS"/>
              </a:rPr>
              <a:t>Disadvantages</a:t>
            </a:r>
          </a:p>
          <a:p>
            <a:pPr marL="285750" indent="-285750">
              <a:buChar char="•"/>
            </a:pPr>
            <a:r>
              <a:rPr lang="en-US" sz="1400">
                <a:latin typeface="Trebuchet MS"/>
              </a:rPr>
              <a:t>Static encryption keys tends to be weak</a:t>
            </a:r>
          </a:p>
          <a:p>
            <a:pPr marL="285750" indent="-285750">
              <a:buChar char="•"/>
            </a:pPr>
            <a:r>
              <a:rPr lang="en-US" sz="1400">
                <a:latin typeface="Trebuchet MS"/>
              </a:rPr>
              <a:t>Outdated </a:t>
            </a:r>
          </a:p>
          <a:p>
            <a:endParaRPr lang="en-US" sz="1400">
              <a:latin typeface="Trebuchet MS"/>
            </a:endParaRPr>
          </a:p>
        </p:txBody>
      </p:sp>
      <p:sp>
        <p:nvSpPr>
          <p:cNvPr id="5" name="Date Placeholder 4">
            <a:extLst>
              <a:ext uri="{FF2B5EF4-FFF2-40B4-BE49-F238E27FC236}">
                <a16:creationId xmlns:a16="http://schemas.microsoft.com/office/drawing/2014/main" id="{3B85C4BB-621D-7804-6825-C83C89AD3541}"/>
              </a:ext>
            </a:extLst>
          </p:cNvPr>
          <p:cNvSpPr>
            <a:spLocks noGrp="1"/>
          </p:cNvSpPr>
          <p:nvPr>
            <p:ph type="dt" sz="half" idx="10"/>
          </p:nvPr>
        </p:nvSpPr>
        <p:spPr/>
        <p:txBody>
          <a:bodyPr/>
          <a:lstStyle/>
          <a:p>
            <a:fld id="{C8ED9EF0-1CFD-43EC-AA08-FB0D1540A0BE}" type="datetime1">
              <a:rPr/>
              <a:t>12/10/2024</a:t>
            </a:fld>
            <a:endParaRPr lang="en-US"/>
          </a:p>
        </p:txBody>
      </p:sp>
      <p:sp>
        <p:nvSpPr>
          <p:cNvPr id="6" name="Footer Placeholder 5">
            <a:extLst>
              <a:ext uri="{FF2B5EF4-FFF2-40B4-BE49-F238E27FC236}">
                <a16:creationId xmlns:a16="http://schemas.microsoft.com/office/drawing/2014/main" id="{5226B190-43FF-17CA-9F26-2EEBB027887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43F66F55-9D36-B4F3-15FE-2466A48D74FB}"/>
              </a:ext>
            </a:extLst>
          </p:cNvPr>
          <p:cNvSpPr>
            <a:spLocks noGrp="1"/>
          </p:cNvSpPr>
          <p:nvPr>
            <p:ph type="sldNum" sz="quarter" idx="12"/>
          </p:nvPr>
        </p:nvSpPr>
        <p:spPr/>
        <p:txBody>
          <a:bodyPr/>
          <a:lstStyle/>
          <a:p>
            <a:fld id="{017DE1FC-E54A-4B87-A814-263D1E8654B2}" type="slidenum">
              <a:rPr lang="en-US" dirty="0"/>
              <a:t>21</a:t>
            </a:fld>
            <a:endParaRPr lang="en-US"/>
          </a:p>
        </p:txBody>
      </p:sp>
    </p:spTree>
    <p:extLst>
      <p:ext uri="{BB962C8B-B14F-4D97-AF65-F5344CB8AC3E}">
        <p14:creationId xmlns:p14="http://schemas.microsoft.com/office/powerpoint/2010/main" val="2742790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AAB8-D442-08CA-3630-91FC0778A69A}"/>
              </a:ext>
            </a:extLst>
          </p:cNvPr>
          <p:cNvSpPr>
            <a:spLocks noGrp="1"/>
          </p:cNvSpPr>
          <p:nvPr>
            <p:ph type="title"/>
          </p:nvPr>
        </p:nvSpPr>
        <p:spPr/>
        <p:txBody>
          <a:bodyPr/>
          <a:lstStyle/>
          <a:p>
            <a:r>
              <a:rPr lang="en-US">
                <a:solidFill>
                  <a:schemeClr val="accent1"/>
                </a:solidFill>
                <a:latin typeface="Trebuchet MS"/>
              </a:rPr>
              <a:t>WI-FI Protected Access</a:t>
            </a:r>
          </a:p>
        </p:txBody>
      </p:sp>
      <p:pic>
        <p:nvPicPr>
          <p:cNvPr id="8" name="Picture Placeholder 7" descr="A diagram of a internet security system&#10;&#10;Description automatically generated">
            <a:extLst>
              <a:ext uri="{FF2B5EF4-FFF2-40B4-BE49-F238E27FC236}">
                <a16:creationId xmlns:a16="http://schemas.microsoft.com/office/drawing/2014/main" id="{B353B0A5-A386-F092-C35B-859312E0BF2B}"/>
              </a:ext>
            </a:extLst>
          </p:cNvPr>
          <p:cNvPicPr>
            <a:picLocks noGrp="1" noChangeAspect="1"/>
          </p:cNvPicPr>
          <p:nvPr>
            <p:ph type="pic" idx="1"/>
          </p:nvPr>
        </p:nvPicPr>
        <p:blipFill>
          <a:blip r:embed="rId2"/>
          <a:srcRect t="32" b="32"/>
          <a:stretch/>
        </p:blipFill>
        <p:spPr>
          <a:xfrm>
            <a:off x="6132852" y="1516646"/>
            <a:ext cx="4924425" cy="3686175"/>
          </a:xfrm>
        </p:spPr>
      </p:pic>
      <p:sp>
        <p:nvSpPr>
          <p:cNvPr id="4" name="Text Placeholder 3">
            <a:extLst>
              <a:ext uri="{FF2B5EF4-FFF2-40B4-BE49-F238E27FC236}">
                <a16:creationId xmlns:a16="http://schemas.microsoft.com/office/drawing/2014/main" id="{0CBBFBD0-8D51-0969-1770-A49DFF23C88E}"/>
              </a:ext>
            </a:extLst>
          </p:cNvPr>
          <p:cNvSpPr>
            <a:spLocks noGrp="1"/>
          </p:cNvSpPr>
          <p:nvPr>
            <p:ph type="body" sz="half" idx="2"/>
          </p:nvPr>
        </p:nvSpPr>
        <p:spPr>
          <a:xfrm>
            <a:off x="1378966" y="2295712"/>
            <a:ext cx="3932237" cy="3811588"/>
          </a:xfrm>
        </p:spPr>
        <p:txBody>
          <a:bodyPr vert="horz" lIns="0" tIns="0" rIns="0" bIns="0" rtlCol="0" anchor="t">
            <a:normAutofit fontScale="77500" lnSpcReduction="20000"/>
          </a:bodyPr>
          <a:lstStyle/>
          <a:p>
            <a:r>
              <a:rPr lang="en-US">
                <a:latin typeface="Trebuchet MS"/>
              </a:rPr>
              <a:t>Uses dynamic encryption keys with stronger authentication mechanisms.. There are multiple different versions:</a:t>
            </a:r>
          </a:p>
          <a:p>
            <a:pPr marL="285750" indent="-285750">
              <a:buChar char="•"/>
            </a:pPr>
            <a:r>
              <a:rPr lang="en-US">
                <a:latin typeface="Trebuchet MS"/>
              </a:rPr>
              <a:t>WPA</a:t>
            </a:r>
          </a:p>
          <a:p>
            <a:pPr marL="285750" indent="-285750">
              <a:buChar char="•"/>
            </a:pPr>
            <a:r>
              <a:rPr lang="en-US">
                <a:latin typeface="Trebuchet MS"/>
              </a:rPr>
              <a:t>WPA2</a:t>
            </a:r>
          </a:p>
          <a:p>
            <a:pPr marL="285750" indent="-285750">
              <a:buChar char="•"/>
            </a:pPr>
            <a:r>
              <a:rPr lang="en-US">
                <a:latin typeface="Trebuchet MS"/>
              </a:rPr>
              <a:t>WPA3</a:t>
            </a:r>
          </a:p>
          <a:p>
            <a:r>
              <a:rPr lang="en-US" b="1">
                <a:latin typeface="Trebuchet MS"/>
              </a:rPr>
              <a:t>Advantages</a:t>
            </a:r>
          </a:p>
          <a:p>
            <a:pPr marL="285750" indent="-285750">
              <a:buChar char="•"/>
            </a:pPr>
            <a:r>
              <a:rPr lang="en-US">
                <a:latin typeface="Trebuchet MS"/>
              </a:rPr>
              <a:t>Strong encryption</a:t>
            </a:r>
          </a:p>
          <a:p>
            <a:pPr marL="285750" indent="-285750">
              <a:buChar char="•"/>
            </a:pPr>
            <a:r>
              <a:rPr lang="en-US">
                <a:latin typeface="Trebuchet MS"/>
              </a:rPr>
              <a:t>WPA2 + WPA3 are widely supported by modern devices</a:t>
            </a:r>
          </a:p>
          <a:p>
            <a:r>
              <a:rPr lang="en-US" b="1">
                <a:latin typeface="Trebuchet MS"/>
              </a:rPr>
              <a:t>Disadvantages</a:t>
            </a:r>
          </a:p>
          <a:p>
            <a:pPr marL="285750" indent="-285750">
              <a:buChar char="•"/>
            </a:pPr>
            <a:r>
              <a:rPr lang="en-US">
                <a:latin typeface="Trebuchet MS"/>
              </a:rPr>
              <a:t>Limited compatibility with older devices</a:t>
            </a:r>
          </a:p>
          <a:p>
            <a:pPr marL="285750" indent="-285750">
              <a:buChar char="•"/>
            </a:pPr>
            <a:r>
              <a:rPr lang="en-US">
                <a:latin typeface="Trebuchet MS"/>
              </a:rPr>
              <a:t>Higher overhead compared to WEP</a:t>
            </a:r>
          </a:p>
        </p:txBody>
      </p:sp>
      <p:sp>
        <p:nvSpPr>
          <p:cNvPr id="5" name="Date Placeholder 4">
            <a:extLst>
              <a:ext uri="{FF2B5EF4-FFF2-40B4-BE49-F238E27FC236}">
                <a16:creationId xmlns:a16="http://schemas.microsoft.com/office/drawing/2014/main" id="{F415E607-D5A9-684D-A578-0148718EF8C6}"/>
              </a:ext>
            </a:extLst>
          </p:cNvPr>
          <p:cNvSpPr>
            <a:spLocks noGrp="1"/>
          </p:cNvSpPr>
          <p:nvPr>
            <p:ph type="dt" sz="half" idx="10"/>
          </p:nvPr>
        </p:nvSpPr>
        <p:spPr/>
        <p:txBody>
          <a:bodyPr/>
          <a:lstStyle/>
          <a:p>
            <a:fld id="{64F2759C-5CEE-4A07-BE8B-1BE19DB9CCE3}" type="datetime1">
              <a:rPr/>
              <a:t>12/10/2024</a:t>
            </a:fld>
            <a:endParaRPr lang="en-US"/>
          </a:p>
        </p:txBody>
      </p:sp>
      <p:sp>
        <p:nvSpPr>
          <p:cNvPr id="6" name="Footer Placeholder 5">
            <a:extLst>
              <a:ext uri="{FF2B5EF4-FFF2-40B4-BE49-F238E27FC236}">
                <a16:creationId xmlns:a16="http://schemas.microsoft.com/office/drawing/2014/main" id="{3D15869B-1DF2-52BB-D68D-70C7F3F9BA13}"/>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F83F0B0-57EF-B181-AAE7-7BB38DF715AB}"/>
              </a:ext>
            </a:extLst>
          </p:cNvPr>
          <p:cNvSpPr>
            <a:spLocks noGrp="1"/>
          </p:cNvSpPr>
          <p:nvPr>
            <p:ph type="sldNum" sz="quarter" idx="12"/>
          </p:nvPr>
        </p:nvSpPr>
        <p:spPr/>
        <p:txBody>
          <a:bodyPr/>
          <a:lstStyle/>
          <a:p>
            <a:fld id="{017DE1FC-E54A-4B87-A814-263D1E8654B2}" type="slidenum">
              <a:rPr lang="en-US" dirty="0"/>
              <a:t>22</a:t>
            </a:fld>
            <a:endParaRPr lang="en-US"/>
          </a:p>
        </p:txBody>
      </p:sp>
    </p:spTree>
    <p:extLst>
      <p:ext uri="{BB962C8B-B14F-4D97-AF65-F5344CB8AC3E}">
        <p14:creationId xmlns:p14="http://schemas.microsoft.com/office/powerpoint/2010/main" val="2270208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F795-E2A2-F0D4-EA05-2EB53586D9DB}"/>
              </a:ext>
            </a:extLst>
          </p:cNvPr>
          <p:cNvSpPr>
            <a:spLocks noGrp="1"/>
          </p:cNvSpPr>
          <p:nvPr>
            <p:ph type="title"/>
          </p:nvPr>
        </p:nvSpPr>
        <p:spPr>
          <a:xfrm>
            <a:off x="1318755" y="457200"/>
            <a:ext cx="3932237" cy="1258826"/>
          </a:xfrm>
        </p:spPr>
        <p:txBody>
          <a:bodyPr anchor="b">
            <a:normAutofit/>
          </a:bodyPr>
          <a:lstStyle/>
          <a:p>
            <a:r>
              <a:rPr lang="en-US">
                <a:solidFill>
                  <a:schemeClr val="accent1"/>
                </a:solidFill>
                <a:latin typeface="Trebuchet MS"/>
              </a:rPr>
              <a:t>Voiceover ip</a:t>
            </a:r>
          </a:p>
        </p:txBody>
      </p:sp>
      <p:pic>
        <p:nvPicPr>
          <p:cNvPr id="8" name="Picture Placeholder 7" descr="A diagram of a cloud network&#10;&#10;Description automatically generated">
            <a:extLst>
              <a:ext uri="{FF2B5EF4-FFF2-40B4-BE49-F238E27FC236}">
                <a16:creationId xmlns:a16="http://schemas.microsoft.com/office/drawing/2014/main" id="{0F7F6FAA-B91A-18DB-1DBE-29506E14C128}"/>
              </a:ext>
            </a:extLst>
          </p:cNvPr>
          <p:cNvPicPr>
            <a:picLocks noGrp="1" noChangeAspect="1"/>
          </p:cNvPicPr>
          <p:nvPr>
            <p:ph idx="1"/>
          </p:nvPr>
        </p:nvPicPr>
        <p:blipFill>
          <a:blip r:embed="rId2"/>
          <a:stretch/>
        </p:blipFill>
        <p:spPr>
          <a:xfrm>
            <a:off x="5648130" y="1562245"/>
            <a:ext cx="5707257" cy="3723985"/>
          </a:xfrm>
          <a:noFill/>
        </p:spPr>
      </p:pic>
      <p:sp>
        <p:nvSpPr>
          <p:cNvPr id="4" name="Text Placeholder 3">
            <a:extLst>
              <a:ext uri="{FF2B5EF4-FFF2-40B4-BE49-F238E27FC236}">
                <a16:creationId xmlns:a16="http://schemas.microsoft.com/office/drawing/2014/main" id="{C3C25E9C-6B2E-D7B1-4DBC-F89CACB2223C}"/>
              </a:ext>
            </a:extLst>
          </p:cNvPr>
          <p:cNvSpPr>
            <a:spLocks noGrp="1"/>
          </p:cNvSpPr>
          <p:nvPr>
            <p:ph type="body" sz="half" idx="2"/>
          </p:nvPr>
        </p:nvSpPr>
        <p:spPr>
          <a:xfrm>
            <a:off x="1318755" y="2799184"/>
            <a:ext cx="3932237" cy="3069803"/>
          </a:xfrm>
        </p:spPr>
        <p:txBody>
          <a:bodyPr vert="horz" lIns="0" tIns="0" rIns="0" bIns="0" rtlCol="0" anchor="t">
            <a:normAutofit/>
          </a:bodyPr>
          <a:lstStyle/>
          <a:p>
            <a:pPr>
              <a:lnSpc>
                <a:spcPct val="110000"/>
              </a:lnSpc>
            </a:pPr>
            <a:r>
              <a:rPr lang="en-US">
                <a:latin typeface="Trebuchet MS"/>
              </a:rPr>
              <a:t>VoIP enables phone calls over an internet connection instead of the traditional phone lines by converting audio into digital data. It supports compatibility with regular telephone networks by converting signals as needed</a:t>
            </a:r>
          </a:p>
          <a:p>
            <a:pPr>
              <a:lnSpc>
                <a:spcPct val="110000"/>
              </a:lnSpc>
            </a:pPr>
            <a:r>
              <a:rPr lang="en-US" b="1">
                <a:latin typeface="Trebuchet MS"/>
              </a:rPr>
              <a:t>Key Benefits</a:t>
            </a:r>
          </a:p>
          <a:p>
            <a:pPr marL="285750" indent="-285750">
              <a:lnSpc>
                <a:spcPct val="110000"/>
              </a:lnSpc>
              <a:buChar char="•"/>
            </a:pPr>
            <a:r>
              <a:rPr lang="en-US">
                <a:latin typeface="Trebuchet MS"/>
              </a:rPr>
              <a:t>Flexibility: Calls can be made from anywhere with an internet connection</a:t>
            </a:r>
          </a:p>
          <a:p>
            <a:pPr marL="285750" indent="-285750">
              <a:lnSpc>
                <a:spcPct val="110000"/>
              </a:lnSpc>
              <a:buChar char="•"/>
            </a:pPr>
            <a:r>
              <a:rPr lang="en-US">
                <a:latin typeface="Trebuchet MS"/>
              </a:rPr>
              <a:t>Mobility: Ideal for remote work</a:t>
            </a:r>
          </a:p>
        </p:txBody>
      </p:sp>
      <p:sp>
        <p:nvSpPr>
          <p:cNvPr id="5" name="Date Placeholder 4">
            <a:extLst>
              <a:ext uri="{FF2B5EF4-FFF2-40B4-BE49-F238E27FC236}">
                <a16:creationId xmlns:a16="http://schemas.microsoft.com/office/drawing/2014/main" id="{02D5610E-6742-D3B8-FCAD-3EA8752AAD0C}"/>
              </a:ext>
            </a:extLst>
          </p:cNvPr>
          <p:cNvSpPr>
            <a:spLocks noGrp="1"/>
          </p:cNvSpPr>
          <p:nvPr>
            <p:ph type="dt" sz="half" idx="10"/>
          </p:nvPr>
        </p:nvSpPr>
        <p:spPr>
          <a:xfrm>
            <a:off x="7910111" y="6409170"/>
            <a:ext cx="3702392" cy="448830"/>
          </a:xfrm>
        </p:spPr>
        <p:txBody>
          <a:bodyPr anchor="ctr">
            <a:normAutofit/>
          </a:bodyPr>
          <a:lstStyle/>
          <a:p>
            <a:pPr>
              <a:spcAft>
                <a:spcPts val="600"/>
              </a:spcAft>
            </a:pPr>
            <a:fld id="{04E8A75D-23BE-4344-BD7A-6DC801071682}" type="datetime1">
              <a:rPr/>
              <a:pPr>
                <a:spcAft>
                  <a:spcPts val="600"/>
                </a:spcAft>
              </a:pPr>
              <a:t>12/10/2024</a:t>
            </a:fld>
            <a:endParaRPr lang="en-US"/>
          </a:p>
        </p:txBody>
      </p:sp>
      <p:sp>
        <p:nvSpPr>
          <p:cNvPr id="6" name="Footer Placeholder 5">
            <a:extLst>
              <a:ext uri="{FF2B5EF4-FFF2-40B4-BE49-F238E27FC236}">
                <a16:creationId xmlns:a16="http://schemas.microsoft.com/office/drawing/2014/main" id="{81CA19DD-F208-7B8F-D75F-A59E26ADD5A0}"/>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3F157A16-CB00-CE9B-C460-3D54DE6B0DE0}"/>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23</a:t>
            </a:fld>
            <a:endParaRPr lang="en-US"/>
          </a:p>
        </p:txBody>
      </p:sp>
    </p:spTree>
    <p:extLst>
      <p:ext uri="{BB962C8B-B14F-4D97-AF65-F5344CB8AC3E}">
        <p14:creationId xmlns:p14="http://schemas.microsoft.com/office/powerpoint/2010/main" val="4186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17B29-F8F5-B81D-467D-05FCE557542A}"/>
              </a:ext>
            </a:extLst>
          </p:cNvPr>
          <p:cNvSpPr>
            <a:spLocks noGrp="1"/>
          </p:cNvSpPr>
          <p:nvPr>
            <p:ph type="title"/>
          </p:nvPr>
        </p:nvSpPr>
        <p:spPr>
          <a:xfrm>
            <a:off x="1044054" y="457200"/>
            <a:ext cx="10309745" cy="1233488"/>
          </a:xfrm>
        </p:spPr>
        <p:txBody>
          <a:bodyPr anchor="b">
            <a:normAutofit/>
          </a:bodyPr>
          <a:lstStyle/>
          <a:p>
            <a:pPr algn="ctr"/>
            <a:r>
              <a:rPr lang="en-US">
                <a:solidFill>
                  <a:schemeClr val="accent1"/>
                </a:solidFill>
                <a:latin typeface="Trebuchet MS"/>
              </a:rPr>
              <a:t>Microsoft Teams</a:t>
            </a:r>
            <a:endParaRPr lang="en-US"/>
          </a:p>
        </p:txBody>
      </p:sp>
      <p:pic>
        <p:nvPicPr>
          <p:cNvPr id="8" name="Picture Placeholder 7" descr="A diagram of a company&#10;&#10;Description automatically generated">
            <a:extLst>
              <a:ext uri="{FF2B5EF4-FFF2-40B4-BE49-F238E27FC236}">
                <a16:creationId xmlns:a16="http://schemas.microsoft.com/office/drawing/2014/main" id="{463C0B7B-E29F-B371-261C-BB1320F38440}"/>
              </a:ext>
            </a:extLst>
          </p:cNvPr>
          <p:cNvPicPr>
            <a:picLocks noGrp="1" noChangeAspect="1"/>
          </p:cNvPicPr>
          <p:nvPr>
            <p:ph sz="half" idx="1"/>
          </p:nvPr>
        </p:nvPicPr>
        <p:blipFill>
          <a:blip r:embed="rId2"/>
          <a:stretch/>
        </p:blipFill>
        <p:spPr>
          <a:xfrm>
            <a:off x="1044054" y="2631147"/>
            <a:ext cx="4975746" cy="2910810"/>
          </a:xfrm>
          <a:noFill/>
        </p:spPr>
      </p:pic>
      <p:sp>
        <p:nvSpPr>
          <p:cNvPr id="4" name="Text Placeholder 3">
            <a:extLst>
              <a:ext uri="{FF2B5EF4-FFF2-40B4-BE49-F238E27FC236}">
                <a16:creationId xmlns:a16="http://schemas.microsoft.com/office/drawing/2014/main" id="{B1E9DF8D-CD89-FA07-0BF0-758536C6C3E1}"/>
              </a:ext>
            </a:extLst>
          </p:cNvPr>
          <p:cNvSpPr>
            <a:spLocks noGrp="1"/>
          </p:cNvSpPr>
          <p:nvPr>
            <p:ph sz="half" idx="2"/>
          </p:nvPr>
        </p:nvSpPr>
        <p:spPr>
          <a:xfrm>
            <a:off x="6172200" y="1996141"/>
            <a:ext cx="5181600" cy="4180822"/>
          </a:xfrm>
        </p:spPr>
        <p:txBody>
          <a:bodyPr vert="horz" lIns="0" tIns="0" rIns="0" bIns="0" rtlCol="0" anchor="t">
            <a:noAutofit/>
          </a:bodyPr>
          <a:lstStyle/>
          <a:p>
            <a:pPr marL="0" indent="0">
              <a:lnSpc>
                <a:spcPct val="110000"/>
              </a:lnSpc>
              <a:buNone/>
            </a:pPr>
            <a:r>
              <a:rPr lang="en-US" sz="1200">
                <a:latin typeface="Trebuchet MS"/>
              </a:rPr>
              <a:t>A cloud-based collaboration platform chosen for the campus due to its seamless integration with existing Microsoft products and cloud infrastructure.</a:t>
            </a:r>
          </a:p>
          <a:p>
            <a:pPr marL="0" indent="0">
              <a:lnSpc>
                <a:spcPct val="110000"/>
              </a:lnSpc>
              <a:buNone/>
            </a:pPr>
            <a:r>
              <a:rPr lang="en-US" sz="1200" b="1">
                <a:latin typeface="Trebuchet MS"/>
              </a:rPr>
              <a:t>Features</a:t>
            </a:r>
          </a:p>
          <a:p>
            <a:pPr marL="285750" indent="-285750">
              <a:lnSpc>
                <a:spcPct val="110000"/>
              </a:lnSpc>
              <a:buChar char="•"/>
            </a:pPr>
            <a:r>
              <a:rPr lang="en-US" sz="1200" b="1">
                <a:latin typeface="Trebuchet MS"/>
              </a:rPr>
              <a:t>Persistent chat: </a:t>
            </a:r>
            <a:r>
              <a:rPr lang="en-US" sz="1200">
                <a:latin typeface="Trebuchet MS"/>
              </a:rPr>
              <a:t>Enables continuous communication with individuals or groups</a:t>
            </a:r>
          </a:p>
          <a:p>
            <a:pPr marL="285750" indent="-285750">
              <a:lnSpc>
                <a:spcPct val="110000"/>
              </a:lnSpc>
              <a:buChar char="•"/>
            </a:pPr>
            <a:r>
              <a:rPr lang="en-US" sz="1200" b="1">
                <a:latin typeface="Trebuchet MS"/>
              </a:rPr>
              <a:t>Collaboration: </a:t>
            </a:r>
            <a:r>
              <a:rPr lang="en-US" sz="1200">
                <a:latin typeface="Trebuchet MS"/>
              </a:rPr>
              <a:t>Supports departmental and organizational groups for focused discussions.</a:t>
            </a:r>
          </a:p>
          <a:p>
            <a:pPr marL="285750" indent="-285750">
              <a:lnSpc>
                <a:spcPct val="110000"/>
              </a:lnSpc>
              <a:buChar char="•"/>
            </a:pPr>
            <a:r>
              <a:rPr lang="en-US" sz="1200" b="1">
                <a:latin typeface="Trebuchet MS"/>
              </a:rPr>
              <a:t>Meetings: </a:t>
            </a:r>
            <a:r>
              <a:rPr lang="en-US" sz="1200">
                <a:latin typeface="Trebuchet MS"/>
              </a:rPr>
              <a:t>Centralized platform for scheduling and hosting virtual gatherings</a:t>
            </a:r>
          </a:p>
          <a:p>
            <a:pPr marL="285750" indent="-285750">
              <a:lnSpc>
                <a:spcPct val="110000"/>
              </a:lnSpc>
              <a:buChar char="•"/>
            </a:pPr>
            <a:r>
              <a:rPr lang="en-US" sz="1200" b="1">
                <a:latin typeface="Trebuchet MS"/>
              </a:rPr>
              <a:t>PSTN Integration: </a:t>
            </a:r>
            <a:r>
              <a:rPr lang="en-US" sz="1200">
                <a:latin typeface="Trebuchet MS"/>
              </a:rPr>
              <a:t>Functions as a full telephone system, allowing calls over traditional phone lines.</a:t>
            </a:r>
          </a:p>
          <a:p>
            <a:pPr marL="0" indent="0">
              <a:lnSpc>
                <a:spcPct val="110000"/>
              </a:lnSpc>
              <a:buNone/>
            </a:pPr>
            <a:r>
              <a:rPr lang="en-US" sz="1200" b="1">
                <a:latin typeface="Trebuchet MS"/>
              </a:rPr>
              <a:t>Benefits:</a:t>
            </a:r>
          </a:p>
          <a:p>
            <a:pPr marL="285750" indent="-285750">
              <a:lnSpc>
                <a:spcPct val="110000"/>
              </a:lnSpc>
              <a:buChar char="•"/>
            </a:pPr>
            <a:r>
              <a:rPr lang="en-US" sz="1200">
                <a:latin typeface="Trebuchet MS"/>
              </a:rPr>
              <a:t>Aligns with campus cloud-based infrastructure.</a:t>
            </a:r>
          </a:p>
          <a:p>
            <a:pPr marL="285750" indent="-285750">
              <a:lnSpc>
                <a:spcPct val="110000"/>
              </a:lnSpc>
              <a:buChar char="•"/>
            </a:pPr>
            <a:r>
              <a:rPr lang="en-US" sz="1200">
                <a:latin typeface="Trebuchet MS"/>
              </a:rPr>
              <a:t>Enhances accessibility, scalability and centralized communication.</a:t>
            </a:r>
          </a:p>
        </p:txBody>
      </p:sp>
      <p:sp>
        <p:nvSpPr>
          <p:cNvPr id="5" name="Date Placeholder 4">
            <a:extLst>
              <a:ext uri="{FF2B5EF4-FFF2-40B4-BE49-F238E27FC236}">
                <a16:creationId xmlns:a16="http://schemas.microsoft.com/office/drawing/2014/main" id="{F546A0FB-916D-AF71-2F3D-5DFF0BF9607F}"/>
              </a:ext>
            </a:extLst>
          </p:cNvPr>
          <p:cNvSpPr>
            <a:spLocks noGrp="1"/>
          </p:cNvSpPr>
          <p:nvPr>
            <p:ph type="dt" sz="half" idx="10"/>
          </p:nvPr>
        </p:nvSpPr>
        <p:spPr>
          <a:xfrm>
            <a:off x="7910111" y="6409170"/>
            <a:ext cx="3702392" cy="448830"/>
          </a:xfrm>
        </p:spPr>
        <p:txBody>
          <a:bodyPr anchor="ctr">
            <a:normAutofit/>
          </a:bodyPr>
          <a:lstStyle/>
          <a:p>
            <a:pPr>
              <a:spcAft>
                <a:spcPts val="600"/>
              </a:spcAft>
            </a:pPr>
            <a:fld id="{D2131B2F-5497-43B2-BF9E-5F8F75F9E99D}" type="datetime1">
              <a:rPr lang="en-US"/>
              <a:pPr>
                <a:spcAft>
                  <a:spcPts val="600"/>
                </a:spcAft>
              </a:pPr>
              <a:t>12/10/2024</a:t>
            </a:fld>
            <a:endParaRPr lang="en-US"/>
          </a:p>
        </p:txBody>
      </p:sp>
      <p:sp>
        <p:nvSpPr>
          <p:cNvPr id="6" name="Footer Placeholder 5">
            <a:extLst>
              <a:ext uri="{FF2B5EF4-FFF2-40B4-BE49-F238E27FC236}">
                <a16:creationId xmlns:a16="http://schemas.microsoft.com/office/drawing/2014/main" id="{C7E1A48E-6515-3BA4-BAC9-70493572625F}"/>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F12047CA-16AA-E5C4-0F8B-BDC91201BF37}"/>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24</a:t>
            </a:fld>
            <a:endParaRPr lang="en-US"/>
          </a:p>
        </p:txBody>
      </p:sp>
    </p:spTree>
    <p:extLst>
      <p:ext uri="{BB962C8B-B14F-4D97-AF65-F5344CB8AC3E}">
        <p14:creationId xmlns:p14="http://schemas.microsoft.com/office/powerpoint/2010/main" val="66507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F8A3-6CF1-3C9B-B1B4-0046266A9E2F}"/>
              </a:ext>
            </a:extLst>
          </p:cNvPr>
          <p:cNvSpPr>
            <a:spLocks noGrp="1"/>
          </p:cNvSpPr>
          <p:nvPr>
            <p:ph type="title"/>
          </p:nvPr>
        </p:nvSpPr>
        <p:spPr>
          <a:xfrm>
            <a:off x="457900" y="351692"/>
            <a:ext cx="10309745" cy="1233488"/>
          </a:xfrm>
        </p:spPr>
        <p:txBody>
          <a:bodyPr/>
          <a:lstStyle/>
          <a:p>
            <a:r>
              <a:rPr lang="en-US">
                <a:solidFill>
                  <a:schemeClr val="accent1"/>
                </a:solidFill>
                <a:latin typeface="Trebuchet MS"/>
              </a:rPr>
              <a:t>ClearPass</a:t>
            </a:r>
          </a:p>
        </p:txBody>
      </p:sp>
      <p:pic>
        <p:nvPicPr>
          <p:cNvPr id="8" name="Content Placeholder 7">
            <a:extLst>
              <a:ext uri="{FF2B5EF4-FFF2-40B4-BE49-F238E27FC236}">
                <a16:creationId xmlns:a16="http://schemas.microsoft.com/office/drawing/2014/main" id="{D5ADF177-8598-CFC5-29A2-AADB3A56DA45}"/>
              </a:ext>
            </a:extLst>
          </p:cNvPr>
          <p:cNvPicPr>
            <a:picLocks noGrp="1" noChangeAspect="1"/>
          </p:cNvPicPr>
          <p:nvPr>
            <p:ph sz="half" idx="1"/>
          </p:nvPr>
        </p:nvPicPr>
        <p:blipFill>
          <a:blip r:embed="rId2"/>
          <a:stretch>
            <a:fillRect/>
          </a:stretch>
        </p:blipFill>
        <p:spPr>
          <a:xfrm>
            <a:off x="1044054" y="2712738"/>
            <a:ext cx="4975746" cy="2747628"/>
          </a:xfrm>
        </p:spPr>
      </p:pic>
      <p:sp>
        <p:nvSpPr>
          <p:cNvPr id="4" name="Content Placeholder 3">
            <a:extLst>
              <a:ext uri="{FF2B5EF4-FFF2-40B4-BE49-F238E27FC236}">
                <a16:creationId xmlns:a16="http://schemas.microsoft.com/office/drawing/2014/main" id="{8EEC917E-CA21-E6C0-6651-01EE7393FA0E}"/>
              </a:ext>
            </a:extLst>
          </p:cNvPr>
          <p:cNvSpPr>
            <a:spLocks noGrp="1"/>
          </p:cNvSpPr>
          <p:nvPr>
            <p:ph sz="half" idx="2"/>
          </p:nvPr>
        </p:nvSpPr>
        <p:spPr/>
        <p:txBody>
          <a:bodyPr vert="horz" lIns="0" tIns="0" rIns="0" bIns="0" rtlCol="0" anchor="t">
            <a:noAutofit/>
          </a:bodyPr>
          <a:lstStyle/>
          <a:p>
            <a:pPr marL="0" indent="0">
              <a:buNone/>
            </a:pPr>
            <a:r>
              <a:rPr lang="en-US" sz="1400">
                <a:latin typeface="Trebuchet MS"/>
              </a:rPr>
              <a:t>Aruba's ClearPass platform secures the college network by granting access based on roles, device type and cybersecurity posture.</a:t>
            </a:r>
          </a:p>
          <a:p>
            <a:pPr marL="0" indent="0">
              <a:buNone/>
            </a:pPr>
            <a:r>
              <a:rPr lang="en-US" sz="1400">
                <a:latin typeface="Trebuchet MS"/>
              </a:rPr>
              <a:t>Functionalities</a:t>
            </a:r>
          </a:p>
          <a:p>
            <a:r>
              <a:rPr lang="en-US" sz="1400">
                <a:latin typeface="Trebuchet MS"/>
              </a:rPr>
              <a:t>Identification: Real-time device tracking</a:t>
            </a:r>
          </a:p>
          <a:p>
            <a:r>
              <a:rPr lang="en-US" sz="1400">
                <a:latin typeface="Trebuchet MS"/>
              </a:rPr>
              <a:t>Enforcement: Automated security policies</a:t>
            </a:r>
          </a:p>
          <a:p>
            <a:r>
              <a:rPr lang="en-US" sz="1400">
                <a:latin typeface="Trebuchet MS"/>
              </a:rPr>
              <a:t>Protection: Health checks using ClearPass OnGuard</a:t>
            </a:r>
          </a:p>
          <a:p>
            <a:r>
              <a:rPr lang="en-US" sz="1400">
                <a:latin typeface="Trebuchet MS"/>
              </a:rPr>
              <a:t>Integration: Works with firewalls, SIEM and MDM tools.</a:t>
            </a:r>
          </a:p>
          <a:p>
            <a:pPr marL="0" indent="0">
              <a:buNone/>
            </a:pPr>
            <a:r>
              <a:rPr lang="en-US" sz="1400">
                <a:latin typeface="Trebuchet MS"/>
              </a:rPr>
              <a:t>Benefits</a:t>
            </a:r>
          </a:p>
          <a:p>
            <a:r>
              <a:rPr lang="en-US" sz="1400">
                <a:latin typeface="Trebuchet MS"/>
              </a:rPr>
              <a:t>Enhanced security and dynamic access control</a:t>
            </a:r>
          </a:p>
          <a:p>
            <a:r>
              <a:rPr lang="en-US" sz="1400">
                <a:latin typeface="Trebuchet MS"/>
              </a:rPr>
              <a:t>Real-time insights for issue resolution</a:t>
            </a:r>
          </a:p>
        </p:txBody>
      </p:sp>
      <p:sp>
        <p:nvSpPr>
          <p:cNvPr id="5" name="Date Placeholder 4">
            <a:extLst>
              <a:ext uri="{FF2B5EF4-FFF2-40B4-BE49-F238E27FC236}">
                <a16:creationId xmlns:a16="http://schemas.microsoft.com/office/drawing/2014/main" id="{C14D1BF3-30EA-47FE-A805-D31783344841}"/>
              </a:ext>
            </a:extLst>
          </p:cNvPr>
          <p:cNvSpPr>
            <a:spLocks noGrp="1"/>
          </p:cNvSpPr>
          <p:nvPr>
            <p:ph type="dt" sz="half" idx="10"/>
          </p:nvPr>
        </p:nvSpPr>
        <p:spPr/>
        <p:txBody>
          <a:bodyPr/>
          <a:lstStyle/>
          <a:p>
            <a:fld id="{891C3FD5-959E-427A-9613-74802BFFF29A}" type="datetime1">
              <a:rPr/>
              <a:t>12/10/2024</a:t>
            </a:fld>
            <a:endParaRPr lang="en-US"/>
          </a:p>
        </p:txBody>
      </p:sp>
      <p:sp>
        <p:nvSpPr>
          <p:cNvPr id="6" name="Footer Placeholder 5">
            <a:extLst>
              <a:ext uri="{FF2B5EF4-FFF2-40B4-BE49-F238E27FC236}">
                <a16:creationId xmlns:a16="http://schemas.microsoft.com/office/drawing/2014/main" id="{1106DED4-16C7-D692-FC0A-D5DE38D3FB7F}"/>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F5CEFE8-DBBE-2AC3-7809-3636BA9D990F}"/>
              </a:ext>
            </a:extLst>
          </p:cNvPr>
          <p:cNvSpPr>
            <a:spLocks noGrp="1"/>
          </p:cNvSpPr>
          <p:nvPr>
            <p:ph type="sldNum" sz="quarter" idx="12"/>
          </p:nvPr>
        </p:nvSpPr>
        <p:spPr/>
        <p:txBody>
          <a:bodyPr/>
          <a:lstStyle/>
          <a:p>
            <a:fld id="{017DE1FC-E54A-4B87-A814-263D1E8654B2}" type="slidenum">
              <a:rPr lang="en-US" dirty="0"/>
              <a:t>25</a:t>
            </a:fld>
            <a:endParaRPr lang="en-US"/>
          </a:p>
        </p:txBody>
      </p:sp>
    </p:spTree>
    <p:extLst>
      <p:ext uri="{BB962C8B-B14F-4D97-AF65-F5344CB8AC3E}">
        <p14:creationId xmlns:p14="http://schemas.microsoft.com/office/powerpoint/2010/main" val="86522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9270-A9CB-B88D-0332-B013CCAF9FE0}"/>
              </a:ext>
            </a:extLst>
          </p:cNvPr>
          <p:cNvSpPr>
            <a:spLocks noGrp="1"/>
          </p:cNvSpPr>
          <p:nvPr>
            <p:ph type="title"/>
          </p:nvPr>
        </p:nvSpPr>
        <p:spPr>
          <a:xfrm>
            <a:off x="455141" y="82567"/>
            <a:ext cx="10240903" cy="1460029"/>
          </a:xfrm>
        </p:spPr>
        <p:txBody>
          <a:bodyPr/>
          <a:lstStyle/>
          <a:p>
            <a:r>
              <a:rPr lang="en-US" sz="3200">
                <a:solidFill>
                  <a:schemeClr val="accent1"/>
                </a:solidFill>
                <a:latin typeface="Trebuchet MS"/>
              </a:rPr>
              <a:t>VLANS</a:t>
            </a:r>
            <a:endParaRPr lang="en-US"/>
          </a:p>
        </p:txBody>
      </p:sp>
      <p:pic>
        <p:nvPicPr>
          <p:cNvPr id="7" name="Content Placeholder 6" descr="VLANs explained | CCNA#">
            <a:extLst>
              <a:ext uri="{FF2B5EF4-FFF2-40B4-BE49-F238E27FC236}">
                <a16:creationId xmlns:a16="http://schemas.microsoft.com/office/drawing/2014/main" id="{AE36F1E7-2CA2-A042-9FD0-F49EE8471FD4}"/>
              </a:ext>
            </a:extLst>
          </p:cNvPr>
          <p:cNvPicPr>
            <a:picLocks noGrp="1" noChangeAspect="1"/>
          </p:cNvPicPr>
          <p:nvPr>
            <p:ph idx="1"/>
          </p:nvPr>
        </p:nvPicPr>
        <p:blipFill>
          <a:blip r:embed="rId2"/>
          <a:stretch>
            <a:fillRect/>
          </a:stretch>
        </p:blipFill>
        <p:spPr>
          <a:xfrm>
            <a:off x="6308819" y="339675"/>
            <a:ext cx="5634696" cy="5648715"/>
          </a:xfrm>
        </p:spPr>
      </p:pic>
      <p:sp>
        <p:nvSpPr>
          <p:cNvPr id="4" name="Date Placeholder 3">
            <a:extLst>
              <a:ext uri="{FF2B5EF4-FFF2-40B4-BE49-F238E27FC236}">
                <a16:creationId xmlns:a16="http://schemas.microsoft.com/office/drawing/2014/main" id="{41E924E9-4E76-6594-8A60-3A07C19E53C7}"/>
              </a:ext>
            </a:extLst>
          </p:cNvPr>
          <p:cNvSpPr>
            <a:spLocks noGrp="1"/>
          </p:cNvSpPr>
          <p:nvPr>
            <p:ph type="dt" sz="half" idx="10"/>
          </p:nvPr>
        </p:nvSpPr>
        <p:spPr/>
        <p:txBody>
          <a:bodyPr/>
          <a:lstStyle/>
          <a:p>
            <a:fld id="{633CBFB5-A6F1-414D-BBC9-FA2BE57E7802}" type="datetime1">
              <a:rPr lang="en-US"/>
              <a:pPr/>
              <a:t>12/10/2024</a:t>
            </a:fld>
            <a:endParaRPr lang="en-US"/>
          </a:p>
        </p:txBody>
      </p:sp>
      <p:sp>
        <p:nvSpPr>
          <p:cNvPr id="5" name="Footer Placeholder 4">
            <a:extLst>
              <a:ext uri="{FF2B5EF4-FFF2-40B4-BE49-F238E27FC236}">
                <a16:creationId xmlns:a16="http://schemas.microsoft.com/office/drawing/2014/main" id="{6607C111-59EC-92B0-3993-505CCDF725D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C550CCE-F212-B1F0-B76C-E5EF3AC91D4B}"/>
              </a:ext>
            </a:extLst>
          </p:cNvPr>
          <p:cNvSpPr>
            <a:spLocks noGrp="1"/>
          </p:cNvSpPr>
          <p:nvPr>
            <p:ph type="sldNum" sz="quarter" idx="12"/>
          </p:nvPr>
        </p:nvSpPr>
        <p:spPr/>
        <p:txBody>
          <a:bodyPr/>
          <a:lstStyle/>
          <a:p>
            <a:fld id="{017DE1FC-E54A-4B87-A814-263D1E8654B2}" type="slidenum">
              <a:rPr lang="en-US" dirty="0"/>
              <a:pPr/>
              <a:t>26</a:t>
            </a:fld>
            <a:endParaRPr lang="en-US"/>
          </a:p>
        </p:txBody>
      </p:sp>
      <p:sp>
        <p:nvSpPr>
          <p:cNvPr id="10" name="TextBox 9">
            <a:extLst>
              <a:ext uri="{FF2B5EF4-FFF2-40B4-BE49-F238E27FC236}">
                <a16:creationId xmlns:a16="http://schemas.microsoft.com/office/drawing/2014/main" id="{531F0529-B3A3-4C82-FBE0-A6F662846EE8}"/>
              </a:ext>
            </a:extLst>
          </p:cNvPr>
          <p:cNvSpPr txBox="1"/>
          <p:nvPr/>
        </p:nvSpPr>
        <p:spPr>
          <a:xfrm>
            <a:off x="231462" y="1548798"/>
            <a:ext cx="562515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ea typeface="+mn-lt"/>
                <a:cs typeface="+mn-lt"/>
              </a:rPr>
              <a:t>What is a VLAN?</a:t>
            </a:r>
            <a:endParaRPr lang="en-US" i="1"/>
          </a:p>
          <a:p>
            <a:endParaRPr lang="en-US" sz="1400">
              <a:latin typeface="Trebuchet MS"/>
              <a:ea typeface="+mn-lt"/>
              <a:cs typeface="+mn-lt"/>
            </a:endParaRPr>
          </a:p>
          <a:p>
            <a:r>
              <a:rPr lang="en-US" sz="1400">
                <a:latin typeface="Trebuchet MS"/>
                <a:ea typeface="+mn-lt"/>
                <a:cs typeface="+mn-lt"/>
              </a:rPr>
              <a:t>A </a:t>
            </a:r>
            <a:r>
              <a:rPr lang="en-US" sz="1400" b="1" u="sng">
                <a:latin typeface="Trebuchet MS"/>
                <a:ea typeface="+mn-lt"/>
                <a:cs typeface="+mn-lt"/>
              </a:rPr>
              <a:t>Virtual Local Area Network </a:t>
            </a:r>
            <a:r>
              <a:rPr lang="en-US" sz="1400" b="1">
                <a:latin typeface="Trebuchet MS"/>
                <a:ea typeface="+mn-lt"/>
                <a:cs typeface="+mn-lt"/>
              </a:rPr>
              <a:t>(VLAN)</a:t>
            </a:r>
            <a:r>
              <a:rPr lang="en-US" sz="1400">
                <a:latin typeface="Trebuchet MS"/>
                <a:ea typeface="+mn-lt"/>
                <a:cs typeface="+mn-lt"/>
              </a:rPr>
              <a:t> is a logical group of network devices that appear to be on the same network segment, even if they're located in different physical areas.</a:t>
            </a:r>
            <a:endParaRPr lang="en-US" sz="1400">
              <a:latin typeface="Trebuchet MS"/>
            </a:endParaRPr>
          </a:p>
          <a:p>
            <a:pPr marL="742950" lvl="1" indent="-285750">
              <a:buFont typeface="Arial"/>
              <a:buChar char="•"/>
            </a:pPr>
            <a:endParaRPr lang="en-US" b="1">
              <a:ea typeface="+mn-lt"/>
              <a:cs typeface="+mn-lt"/>
            </a:endParaRPr>
          </a:p>
          <a:p>
            <a:pPr lvl="1"/>
            <a:r>
              <a:rPr lang="en-US" sz="1400" b="1">
                <a:latin typeface="Trebuchet MS"/>
                <a:ea typeface="+mn-lt"/>
                <a:cs typeface="+mn-lt"/>
              </a:rPr>
              <a:t>Purpose:</a:t>
            </a:r>
            <a:endParaRPr lang="en-US" sz="1400">
              <a:latin typeface="Trebuchet MS"/>
            </a:endParaRPr>
          </a:p>
          <a:p>
            <a:pPr marL="1200150" lvl="2" indent="-285750">
              <a:buFont typeface="Wingdings"/>
              <a:buChar char="Ø"/>
            </a:pPr>
            <a:r>
              <a:rPr lang="en-US" sz="1400">
                <a:latin typeface="Trebuchet MS"/>
                <a:ea typeface="+mn-lt"/>
                <a:cs typeface="+mn-lt"/>
              </a:rPr>
              <a:t>Improve network performance, security, and management.</a:t>
            </a:r>
            <a:endParaRPr lang="en-US" sz="1400">
              <a:latin typeface="Trebuchet MS"/>
            </a:endParaRPr>
          </a:p>
          <a:p>
            <a:pPr marL="1200150" lvl="2" indent="-285750">
              <a:buFont typeface="Wingdings"/>
              <a:buChar char="Ø"/>
            </a:pPr>
            <a:r>
              <a:rPr lang="en-US" sz="1400">
                <a:latin typeface="Trebuchet MS"/>
                <a:ea typeface="+mn-lt"/>
                <a:cs typeface="+mn-lt"/>
              </a:rPr>
              <a:t>Segment network traffic, reduce broadcast traffic, and apply policies/restrictions based on user/device needs.</a:t>
            </a:r>
            <a:endParaRPr lang="en-US" sz="1400">
              <a:latin typeface="Trebuchet MS"/>
            </a:endParaRPr>
          </a:p>
          <a:p>
            <a:pPr lvl="2"/>
            <a:endParaRPr lang="en-US" sz="1400" b="1">
              <a:latin typeface="Trebuchet MS"/>
              <a:ea typeface="+mn-lt"/>
              <a:cs typeface="+mn-lt"/>
            </a:endParaRPr>
          </a:p>
          <a:p>
            <a:pPr lvl="1"/>
            <a:r>
              <a:rPr lang="en-US" sz="1400" b="1">
                <a:latin typeface="Trebuchet MS"/>
                <a:ea typeface="+mn-lt"/>
                <a:cs typeface="+mn-lt"/>
              </a:rPr>
              <a:t>Benefits:</a:t>
            </a:r>
            <a:endParaRPr lang="en-US" sz="1400">
              <a:latin typeface="Trebuchet MS"/>
            </a:endParaRPr>
          </a:p>
          <a:p>
            <a:pPr marL="1200150" lvl="2" indent="-285750">
              <a:buFont typeface="Wingdings"/>
              <a:buChar char="Ø"/>
            </a:pPr>
            <a:r>
              <a:rPr lang="en-US" sz="1400">
                <a:latin typeface="Trebuchet MS"/>
                <a:ea typeface="+mn-lt"/>
                <a:cs typeface="+mn-lt"/>
              </a:rPr>
              <a:t>Enhances security</a:t>
            </a:r>
            <a:endParaRPr lang="en-US" sz="1400">
              <a:latin typeface="Trebuchet MS"/>
            </a:endParaRPr>
          </a:p>
          <a:p>
            <a:pPr marL="1200150" lvl="2" indent="-285750">
              <a:buFont typeface="Wingdings"/>
              <a:buChar char="Ø"/>
            </a:pPr>
            <a:r>
              <a:rPr lang="en-US" sz="1400">
                <a:latin typeface="Trebuchet MS"/>
                <a:ea typeface="+mn-lt"/>
                <a:cs typeface="+mn-lt"/>
              </a:rPr>
              <a:t>Simplifies management</a:t>
            </a:r>
            <a:endParaRPr lang="en-US" sz="1400">
              <a:latin typeface="Trebuchet MS"/>
            </a:endParaRPr>
          </a:p>
          <a:p>
            <a:pPr marL="1200150" lvl="2" indent="-285750">
              <a:buFont typeface="Wingdings"/>
              <a:buChar char="Ø"/>
            </a:pPr>
            <a:r>
              <a:rPr lang="en-US" sz="1400">
                <a:latin typeface="Trebuchet MS"/>
                <a:ea typeface="+mn-lt"/>
                <a:cs typeface="+mn-lt"/>
              </a:rPr>
              <a:t>Scalable network design</a:t>
            </a:r>
            <a:endParaRPr lang="en-US" sz="1400">
              <a:latin typeface="Trebuchet MS"/>
            </a:endParaRPr>
          </a:p>
          <a:p>
            <a:pPr algn="l"/>
            <a:endParaRPr lang="en-US"/>
          </a:p>
        </p:txBody>
      </p:sp>
    </p:spTree>
    <p:extLst>
      <p:ext uri="{BB962C8B-B14F-4D97-AF65-F5344CB8AC3E}">
        <p14:creationId xmlns:p14="http://schemas.microsoft.com/office/powerpoint/2010/main" val="3752393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08D30-ABDF-9640-FF95-F32F9DEF426F}"/>
              </a:ext>
            </a:extLst>
          </p:cNvPr>
          <p:cNvSpPr>
            <a:spLocks noGrp="1"/>
          </p:cNvSpPr>
          <p:nvPr>
            <p:ph type="title"/>
          </p:nvPr>
        </p:nvSpPr>
        <p:spPr>
          <a:xfrm>
            <a:off x="1261735" y="-718822"/>
            <a:ext cx="3932237" cy="1600200"/>
          </a:xfrm>
        </p:spPr>
        <p:txBody>
          <a:bodyPr vert="horz" lIns="0" tIns="0" rIns="0" bIns="0" rtlCol="0" anchor="b">
            <a:normAutofit/>
          </a:bodyPr>
          <a:lstStyle/>
          <a:p>
            <a:r>
              <a:rPr lang="en-US">
                <a:solidFill>
                  <a:schemeClr val="accent1"/>
                </a:solidFill>
                <a:latin typeface="Trebuchet MS"/>
              </a:rPr>
              <a:t>VLAN PLAN</a:t>
            </a:r>
            <a:endParaRPr lang="en-US">
              <a:ea typeface="+mj-ea"/>
              <a:cs typeface="+mj-cs"/>
            </a:endParaRPr>
          </a:p>
        </p:txBody>
      </p:sp>
      <p:pic>
        <p:nvPicPr>
          <p:cNvPr id="7" name="Content Placeholder 6" descr="Meme: &quot;You get a VLAN! and you get a VLAN! and you get a VLAN!&quot; - All ...">
            <a:extLst>
              <a:ext uri="{FF2B5EF4-FFF2-40B4-BE49-F238E27FC236}">
                <a16:creationId xmlns:a16="http://schemas.microsoft.com/office/drawing/2014/main" id="{12152A9F-71C5-8FAD-F71B-D1BBBC3536E3}"/>
              </a:ext>
            </a:extLst>
          </p:cNvPr>
          <p:cNvPicPr>
            <a:picLocks noGrp="1" noChangeAspect="1"/>
          </p:cNvPicPr>
          <p:nvPr>
            <p:ph type="pic" idx="1"/>
          </p:nvPr>
        </p:nvPicPr>
        <p:blipFill>
          <a:blip r:embed="rId2"/>
          <a:srcRect l="19010" r="12294"/>
          <a:stretch/>
        </p:blipFill>
        <p:spPr>
          <a:xfrm>
            <a:off x="5834742" y="858417"/>
            <a:ext cx="5520645" cy="5002634"/>
          </a:xfrm>
          <a:noFill/>
        </p:spPr>
      </p:pic>
      <p:sp>
        <p:nvSpPr>
          <p:cNvPr id="8" name="TextBox 7">
            <a:extLst>
              <a:ext uri="{FF2B5EF4-FFF2-40B4-BE49-F238E27FC236}">
                <a16:creationId xmlns:a16="http://schemas.microsoft.com/office/drawing/2014/main" id="{85085062-DA77-CB19-32EF-EE9397C2CF33}"/>
              </a:ext>
            </a:extLst>
          </p:cNvPr>
          <p:cNvSpPr txBox="1"/>
          <p:nvPr/>
        </p:nvSpPr>
        <p:spPr>
          <a:xfrm>
            <a:off x="721878" y="1167643"/>
            <a:ext cx="4319694" cy="4972172"/>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a:lnSpc>
                <a:spcPct val="110000"/>
              </a:lnSpc>
              <a:spcBef>
                <a:spcPts val="1000"/>
              </a:spcBef>
            </a:pPr>
            <a:r>
              <a:rPr lang="en-US" sz="1200" b="1" u="sng"/>
              <a:t>S</a:t>
            </a:r>
            <a:r>
              <a:rPr lang="en-US" sz="1200" b="1" u="sng">
                <a:latin typeface="Trebuchet MS"/>
              </a:rPr>
              <a:t>ample VLAN Plan (IDs &amp; Descriptions):</a:t>
            </a:r>
          </a:p>
          <a:p>
            <a:pPr marL="285750" indent="-285750">
              <a:lnSpc>
                <a:spcPct val="110000"/>
              </a:lnSpc>
              <a:spcBef>
                <a:spcPts val="1000"/>
              </a:spcBef>
              <a:buFont typeface="Wingdings"/>
              <a:buChar char="Ø"/>
            </a:pPr>
            <a:r>
              <a:rPr lang="en-US" sz="1200">
                <a:latin typeface="Trebuchet MS"/>
              </a:rPr>
              <a:t>VLAN 10- Faculty: Faculty devices (computers, APs) with access  to academic resources.</a:t>
            </a:r>
          </a:p>
          <a:p>
            <a:pPr marL="285750" indent="-285750">
              <a:lnSpc>
                <a:spcPct val="110000"/>
              </a:lnSpc>
              <a:spcBef>
                <a:spcPts val="1000"/>
              </a:spcBef>
              <a:buFont typeface="Wingdings"/>
              <a:buChar char="Ø"/>
            </a:pPr>
            <a:r>
              <a:rPr lang="en-US" sz="1200">
                <a:latin typeface="Trebuchet MS"/>
              </a:rPr>
              <a:t>VLAN 20- Students: Segregates student traffic, restricted resource access.</a:t>
            </a:r>
          </a:p>
          <a:p>
            <a:pPr marL="285750" indent="-285750">
              <a:lnSpc>
                <a:spcPct val="110000"/>
              </a:lnSpc>
              <a:spcBef>
                <a:spcPts val="1000"/>
              </a:spcBef>
              <a:buFont typeface="Wingdings"/>
              <a:buChar char="Ø"/>
            </a:pPr>
            <a:r>
              <a:rPr lang="en-US" sz="1200">
                <a:latin typeface="Trebuchet MS"/>
              </a:rPr>
              <a:t>VLAN 30- Administration: Administrative access to university management systems.</a:t>
            </a:r>
          </a:p>
          <a:p>
            <a:pPr marL="285750" indent="-285750">
              <a:lnSpc>
                <a:spcPct val="110000"/>
              </a:lnSpc>
              <a:spcBef>
                <a:spcPts val="1000"/>
              </a:spcBef>
              <a:buFont typeface="Wingdings"/>
              <a:buChar char="Ø"/>
            </a:pPr>
            <a:r>
              <a:rPr lang="en-US" sz="1200">
                <a:latin typeface="Trebuchet MS"/>
              </a:rPr>
              <a:t>VLAN 40- Library: Supports library management and access.</a:t>
            </a:r>
          </a:p>
          <a:p>
            <a:pPr marL="285750" indent="-285750">
              <a:lnSpc>
                <a:spcPct val="110000"/>
              </a:lnSpc>
              <a:spcBef>
                <a:spcPts val="1000"/>
              </a:spcBef>
              <a:buFont typeface="Wingdings"/>
              <a:buChar char="Ø"/>
            </a:pPr>
            <a:r>
              <a:rPr lang="en-US" sz="1200">
                <a:latin typeface="Trebuchet MS"/>
              </a:rPr>
              <a:t>VLAN 50 - Research: High-speed access for research labs and servers.</a:t>
            </a:r>
          </a:p>
          <a:p>
            <a:pPr>
              <a:lnSpc>
                <a:spcPct val="110000"/>
              </a:lnSpc>
              <a:spcBef>
                <a:spcPts val="1000"/>
              </a:spcBef>
            </a:pPr>
            <a:r>
              <a:rPr lang="en-US" sz="1200" b="1" u="sng">
                <a:latin typeface="Trebuchet MS"/>
              </a:rPr>
              <a:t>Key Considerations for VLANs:</a:t>
            </a:r>
          </a:p>
          <a:p>
            <a:pPr>
              <a:lnSpc>
                <a:spcPct val="110000"/>
              </a:lnSpc>
              <a:spcBef>
                <a:spcPts val="1000"/>
              </a:spcBef>
            </a:pPr>
            <a:r>
              <a:rPr lang="en-US" sz="1200" i="1">
                <a:latin typeface="Trebuchet MS"/>
              </a:rPr>
              <a:t>Security:</a:t>
            </a:r>
            <a:r>
              <a:rPr lang="en-US" sz="1200">
                <a:latin typeface="Trebuchet MS"/>
              </a:rPr>
              <a:t> Segmentation between departments to minimize risk.</a:t>
            </a:r>
          </a:p>
          <a:p>
            <a:pPr>
              <a:lnSpc>
                <a:spcPct val="110000"/>
              </a:lnSpc>
              <a:spcBef>
                <a:spcPts val="1000"/>
              </a:spcBef>
            </a:pPr>
            <a:r>
              <a:rPr lang="en-US" sz="1200" i="1">
                <a:latin typeface="Trebuchet MS"/>
              </a:rPr>
              <a:t>Performance:</a:t>
            </a:r>
            <a:r>
              <a:rPr lang="en-US" sz="1200">
                <a:latin typeface="Trebuchet MS"/>
              </a:rPr>
              <a:t> Ensure critical VLANs (e.g., Research, VoIP) have dedicated resources to avoid congestion.</a:t>
            </a:r>
          </a:p>
          <a:p>
            <a:pPr>
              <a:lnSpc>
                <a:spcPct val="110000"/>
              </a:lnSpc>
              <a:spcBef>
                <a:spcPts val="1000"/>
              </a:spcBef>
            </a:pPr>
            <a:r>
              <a:rPr lang="en-US" sz="1200" i="1">
                <a:latin typeface="Trebuchet MS"/>
              </a:rPr>
              <a:t>Quality of Service (QoS):</a:t>
            </a:r>
            <a:r>
              <a:rPr lang="en-US" sz="1200">
                <a:latin typeface="Trebuchet MS"/>
              </a:rPr>
              <a:t> Prioritize critical services (e.g., VoIP) to ensure optimal performance.</a:t>
            </a:r>
          </a:p>
          <a:p>
            <a:pPr>
              <a:lnSpc>
                <a:spcPct val="110000"/>
              </a:lnSpc>
              <a:spcBef>
                <a:spcPts val="1000"/>
              </a:spcBef>
            </a:pPr>
            <a:endParaRPr lang="en-US" sz="1400" kern="1200">
              <a:latin typeface="+mn-lt"/>
            </a:endParaRPr>
          </a:p>
          <a:p>
            <a:pPr>
              <a:lnSpc>
                <a:spcPct val="110000"/>
              </a:lnSpc>
              <a:spcBef>
                <a:spcPts val="1000"/>
              </a:spcBef>
            </a:pPr>
            <a:endParaRPr lang="en-US" sz="1400" kern="1200">
              <a:latin typeface="+mn-lt"/>
            </a:endParaRPr>
          </a:p>
          <a:p>
            <a:pPr>
              <a:lnSpc>
                <a:spcPct val="110000"/>
              </a:lnSpc>
              <a:spcBef>
                <a:spcPts val="1000"/>
              </a:spcBef>
            </a:pPr>
            <a:endParaRPr lang="en-US" sz="1400"/>
          </a:p>
          <a:p>
            <a:pPr>
              <a:lnSpc>
                <a:spcPct val="110000"/>
              </a:lnSpc>
              <a:spcBef>
                <a:spcPts val="1000"/>
              </a:spcBef>
            </a:pPr>
            <a:endParaRPr lang="en-US" sz="1400"/>
          </a:p>
          <a:p>
            <a:pPr>
              <a:lnSpc>
                <a:spcPct val="110000"/>
              </a:lnSpc>
              <a:spcBef>
                <a:spcPts val="1000"/>
              </a:spcBef>
            </a:pPr>
            <a:endParaRPr lang="en-US" sz="1400"/>
          </a:p>
          <a:p>
            <a:pPr>
              <a:lnSpc>
                <a:spcPct val="110000"/>
              </a:lnSpc>
              <a:spcBef>
                <a:spcPts val="1000"/>
              </a:spcBef>
            </a:pPr>
            <a:endParaRPr lang="en-US" sz="900"/>
          </a:p>
        </p:txBody>
      </p:sp>
      <p:sp>
        <p:nvSpPr>
          <p:cNvPr id="4" name="Date Placeholder 3">
            <a:extLst>
              <a:ext uri="{FF2B5EF4-FFF2-40B4-BE49-F238E27FC236}">
                <a16:creationId xmlns:a16="http://schemas.microsoft.com/office/drawing/2014/main" id="{B040B2BC-DAE0-9889-73AB-7BC82EB308A5}"/>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fld id="{E19AB4F9-F196-4E2A-B35C-C070A4A7EE19}" type="datetime1">
              <a:rPr/>
              <a:pPr>
                <a:spcAft>
                  <a:spcPts val="600"/>
                </a:spcAft>
              </a:pPr>
              <a:t>12/10/2024</a:t>
            </a:fld>
            <a:endParaRPr lang="en-US"/>
          </a:p>
        </p:txBody>
      </p:sp>
      <p:sp>
        <p:nvSpPr>
          <p:cNvPr id="5" name="Footer Placeholder 4">
            <a:extLst>
              <a:ext uri="{FF2B5EF4-FFF2-40B4-BE49-F238E27FC236}">
                <a16:creationId xmlns:a16="http://schemas.microsoft.com/office/drawing/2014/main" id="{664813F7-2E3B-F3F0-F8EB-6058B004C9E7}"/>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
              </a:t>
            </a:r>
          </a:p>
        </p:txBody>
      </p:sp>
      <p:sp>
        <p:nvSpPr>
          <p:cNvPr id="6" name="Slide Number Placeholder 5">
            <a:extLst>
              <a:ext uri="{FF2B5EF4-FFF2-40B4-BE49-F238E27FC236}">
                <a16:creationId xmlns:a16="http://schemas.microsoft.com/office/drawing/2014/main" id="{8DFFD713-10EE-D13A-3FEE-A62A00088F4F}"/>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017DE1FC-E54A-4B87-A814-263D1E8654B2}" type="slidenum">
              <a:rPr lang="en-US" dirty="0"/>
              <a:pPr>
                <a:spcAft>
                  <a:spcPts val="600"/>
                </a:spcAft>
              </a:pPr>
              <a:t>27</a:t>
            </a:fld>
            <a:endParaRPr lang="en-US"/>
          </a:p>
        </p:txBody>
      </p:sp>
    </p:spTree>
    <p:extLst>
      <p:ext uri="{BB962C8B-B14F-4D97-AF65-F5344CB8AC3E}">
        <p14:creationId xmlns:p14="http://schemas.microsoft.com/office/powerpoint/2010/main" val="320060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246-4551-44EE-D408-E5C97B1E14FB}"/>
              </a:ext>
            </a:extLst>
          </p:cNvPr>
          <p:cNvSpPr>
            <a:spLocks noGrp="1"/>
          </p:cNvSpPr>
          <p:nvPr>
            <p:ph type="title"/>
          </p:nvPr>
        </p:nvSpPr>
        <p:spPr>
          <a:xfrm>
            <a:off x="1044054" y="457200"/>
            <a:ext cx="10309745" cy="1233488"/>
          </a:xfrm>
        </p:spPr>
        <p:txBody>
          <a:bodyPr anchor="b">
            <a:normAutofit/>
          </a:bodyPr>
          <a:lstStyle/>
          <a:p>
            <a:r>
              <a:rPr lang="en-US">
                <a:solidFill>
                  <a:schemeClr val="accent1"/>
                </a:solidFill>
                <a:latin typeface="Trebuchet MS"/>
              </a:rPr>
              <a:t>subnetting</a:t>
            </a:r>
          </a:p>
          <a:p>
            <a:endParaRPr lang="en-US"/>
          </a:p>
        </p:txBody>
      </p:sp>
      <p:sp>
        <p:nvSpPr>
          <p:cNvPr id="4" name="Text Placeholder 3">
            <a:extLst>
              <a:ext uri="{FF2B5EF4-FFF2-40B4-BE49-F238E27FC236}">
                <a16:creationId xmlns:a16="http://schemas.microsoft.com/office/drawing/2014/main" id="{9DE2E08A-99FD-952F-F9AA-74D28552F3E9}"/>
              </a:ext>
            </a:extLst>
          </p:cNvPr>
          <p:cNvSpPr>
            <a:spLocks noGrp="1"/>
          </p:cNvSpPr>
          <p:nvPr>
            <p:ph sz="half" idx="1"/>
          </p:nvPr>
        </p:nvSpPr>
        <p:spPr>
          <a:xfrm>
            <a:off x="1044054" y="1996141"/>
            <a:ext cx="4975746" cy="4180822"/>
          </a:xfrm>
        </p:spPr>
        <p:txBody>
          <a:bodyPr vert="horz" lIns="0" tIns="0" rIns="0" bIns="0" rtlCol="0" anchor="t">
            <a:noAutofit/>
          </a:bodyPr>
          <a:lstStyle/>
          <a:p>
            <a:pPr>
              <a:lnSpc>
                <a:spcPct val="110000"/>
              </a:lnSpc>
            </a:pPr>
            <a:r>
              <a:rPr lang="en-US" sz="1100" b="1">
                <a:latin typeface="Trebuchet MS"/>
              </a:rPr>
              <a:t>Sample Subnetting Overview:</a:t>
            </a:r>
            <a:endParaRPr lang="en-US" sz="1100">
              <a:latin typeface="Trebuchet MS"/>
            </a:endParaRPr>
          </a:p>
          <a:p>
            <a:pPr>
              <a:lnSpc>
                <a:spcPct val="110000"/>
              </a:lnSpc>
            </a:pPr>
            <a:r>
              <a:rPr lang="en-US" sz="1100">
                <a:latin typeface="Trebuchet MS"/>
              </a:rPr>
              <a:t>The </a:t>
            </a:r>
            <a:r>
              <a:rPr lang="en-US" sz="1100" b="1">
                <a:latin typeface="Trebuchet MS"/>
              </a:rPr>
              <a:t>172.22.0.0/16 network</a:t>
            </a:r>
            <a:r>
              <a:rPr lang="en-US" sz="1100">
                <a:latin typeface="Trebuchet MS"/>
              </a:rPr>
              <a:t> is divided into smaller subnets to optimize the university's LAN performance, improve security, and streamline management.</a:t>
            </a:r>
          </a:p>
          <a:p>
            <a:pPr>
              <a:lnSpc>
                <a:spcPct val="110000"/>
              </a:lnSpc>
            </a:pPr>
            <a:r>
              <a:rPr lang="en-US" sz="1100">
                <a:latin typeface="Trebuchet MS"/>
              </a:rPr>
              <a:t>Each subnet corresponds to different areas of the university, such as various floors and WAN connections, ensuring efficient resource allocation.</a:t>
            </a:r>
          </a:p>
          <a:p>
            <a:pPr>
              <a:lnSpc>
                <a:spcPct val="110000"/>
              </a:lnSpc>
            </a:pPr>
            <a:r>
              <a:rPr lang="en-US" sz="1100" b="1">
                <a:latin typeface="Trebuchet MS"/>
              </a:rPr>
              <a:t>Floor 1 Subnets:</a:t>
            </a:r>
            <a:endParaRPr lang="en-US" sz="1100">
              <a:latin typeface="Trebuchet MS"/>
            </a:endParaRPr>
          </a:p>
          <a:p>
            <a:pPr marL="285750" indent="-285750">
              <a:lnSpc>
                <a:spcPct val="110000"/>
              </a:lnSpc>
              <a:buChar char="•"/>
            </a:pPr>
            <a:r>
              <a:rPr lang="en-US" sz="1100" b="1">
                <a:latin typeface="Trebuchet MS"/>
              </a:rPr>
              <a:t>172.22.0.0/19</a:t>
            </a:r>
            <a:r>
              <a:rPr lang="en-US" sz="1100">
                <a:latin typeface="Trebuchet MS"/>
              </a:rPr>
              <a:t> (First Floor):</a:t>
            </a:r>
          </a:p>
          <a:p>
            <a:pPr marL="742950" lvl="1" indent="-285750">
              <a:lnSpc>
                <a:spcPct val="110000"/>
              </a:lnSpc>
              <a:buFont typeface="Wingdings" panose="020B0604020202020204" pitchFamily="34" charset="0"/>
              <a:buChar char="Ø"/>
            </a:pPr>
            <a:r>
              <a:rPr lang="en-US" sz="1100" b="1">
                <a:latin typeface="Trebuchet MS"/>
              </a:rPr>
              <a:t>Subnet Mask</a:t>
            </a:r>
            <a:r>
              <a:rPr lang="en-US" sz="1100">
                <a:latin typeface="Trebuchet MS"/>
              </a:rPr>
              <a:t>: 255.255.224.0</a:t>
            </a:r>
          </a:p>
          <a:p>
            <a:pPr marL="742950" lvl="1" indent="-285750">
              <a:lnSpc>
                <a:spcPct val="110000"/>
              </a:lnSpc>
              <a:buFont typeface="Wingdings"/>
              <a:buChar char="Ø"/>
            </a:pPr>
            <a:r>
              <a:rPr lang="en-US" sz="1100" b="1">
                <a:latin typeface="Trebuchet MS"/>
              </a:rPr>
              <a:t>IP Range</a:t>
            </a:r>
            <a:r>
              <a:rPr lang="en-US" sz="1100">
                <a:latin typeface="Trebuchet MS"/>
              </a:rPr>
              <a:t>: 172.22.0.0 to 172.22.31.255</a:t>
            </a:r>
          </a:p>
          <a:p>
            <a:pPr marL="742950" lvl="1" indent="-285750">
              <a:lnSpc>
                <a:spcPct val="110000"/>
              </a:lnSpc>
              <a:buFont typeface="Wingdings"/>
              <a:buChar char="Ø"/>
            </a:pPr>
            <a:r>
              <a:rPr lang="en-US" sz="1100" b="1">
                <a:latin typeface="Trebuchet MS"/>
              </a:rPr>
              <a:t>Usage</a:t>
            </a:r>
            <a:r>
              <a:rPr lang="en-US" sz="1100">
                <a:latin typeface="Trebuchet MS"/>
              </a:rPr>
              <a:t>: Supports large number of devices for faculty and administrative staff, computers, printers, and wireless access points (APs) on the first floor.</a:t>
            </a:r>
          </a:p>
          <a:p>
            <a:pPr marL="285750" indent="-285750">
              <a:lnSpc>
                <a:spcPct val="110000"/>
              </a:lnSpc>
              <a:buFont typeface="Arial"/>
              <a:buChar char="•"/>
            </a:pPr>
            <a:r>
              <a:rPr lang="en-US" sz="1100" b="1">
                <a:latin typeface="Trebuchet MS"/>
              </a:rPr>
              <a:t>172.22.32.0/21</a:t>
            </a:r>
            <a:r>
              <a:rPr lang="en-US" sz="1100">
                <a:latin typeface="Trebuchet MS"/>
              </a:rPr>
              <a:t> (First Floor):</a:t>
            </a:r>
          </a:p>
          <a:p>
            <a:pPr marL="742950" lvl="1" indent="-285750">
              <a:lnSpc>
                <a:spcPct val="110000"/>
              </a:lnSpc>
              <a:buFont typeface="Wingdings"/>
              <a:buChar char="Ø"/>
            </a:pPr>
            <a:r>
              <a:rPr lang="en-US" sz="1100" b="1">
                <a:latin typeface="Trebuchet MS"/>
              </a:rPr>
              <a:t>Subnet Mask</a:t>
            </a:r>
            <a:r>
              <a:rPr lang="en-US" sz="1100">
                <a:latin typeface="Trebuchet MS"/>
              </a:rPr>
              <a:t>: 255.255.248.0</a:t>
            </a:r>
          </a:p>
          <a:p>
            <a:pPr marL="742950" lvl="1" indent="-285750">
              <a:lnSpc>
                <a:spcPct val="110000"/>
              </a:lnSpc>
              <a:buFont typeface="Wingdings"/>
              <a:buChar char="Ø"/>
            </a:pPr>
            <a:r>
              <a:rPr lang="en-US" sz="1100" b="1">
                <a:latin typeface="Trebuchet MS"/>
              </a:rPr>
              <a:t>IP Range</a:t>
            </a:r>
            <a:r>
              <a:rPr lang="en-US" sz="1100">
                <a:latin typeface="Trebuchet MS"/>
              </a:rPr>
              <a:t>: 172.22.32.0 to 172.22.39.255</a:t>
            </a:r>
          </a:p>
          <a:p>
            <a:pPr marL="742950" lvl="1" indent="-285750">
              <a:lnSpc>
                <a:spcPct val="110000"/>
              </a:lnSpc>
              <a:buFont typeface="Wingdings"/>
              <a:buChar char="Ø"/>
            </a:pPr>
            <a:r>
              <a:rPr lang="en-US" sz="1100" b="1">
                <a:latin typeface="Trebuchet MS"/>
              </a:rPr>
              <a:t>Usage</a:t>
            </a:r>
            <a:r>
              <a:rPr lang="en-US" sz="1100">
                <a:latin typeface="Trebuchet MS"/>
              </a:rPr>
              <a:t>: Provides additional IP addresses for classrooms and other devices on the first floor.</a:t>
            </a:r>
          </a:p>
          <a:p>
            <a:pPr>
              <a:lnSpc>
                <a:spcPct val="110000"/>
              </a:lnSpc>
            </a:pPr>
            <a:endParaRPr lang="en-US" sz="1000"/>
          </a:p>
        </p:txBody>
      </p:sp>
      <p:pic>
        <p:nvPicPr>
          <p:cNvPr id="18" name="Picture Placeholder 17" descr="A screenshot of a data sheet&#10;&#10;Description automatically generated">
            <a:extLst>
              <a:ext uri="{FF2B5EF4-FFF2-40B4-BE49-F238E27FC236}">
                <a16:creationId xmlns:a16="http://schemas.microsoft.com/office/drawing/2014/main" id="{32E0CC0F-1F2B-F9DB-0468-48B9BB89BE9D}"/>
              </a:ext>
            </a:extLst>
          </p:cNvPr>
          <p:cNvPicPr>
            <a:picLocks noGrp="1" noChangeAspect="1"/>
          </p:cNvPicPr>
          <p:nvPr>
            <p:ph sz="half" idx="2"/>
          </p:nvPr>
        </p:nvPicPr>
        <p:blipFill>
          <a:blip r:embed="rId2"/>
          <a:stretch/>
        </p:blipFill>
        <p:spPr>
          <a:xfrm>
            <a:off x="6172200" y="3102048"/>
            <a:ext cx="5181600" cy="1969008"/>
          </a:xfrm>
          <a:noFill/>
        </p:spPr>
      </p:pic>
      <p:sp>
        <p:nvSpPr>
          <p:cNvPr id="5" name="Date Placeholder 4">
            <a:extLst>
              <a:ext uri="{FF2B5EF4-FFF2-40B4-BE49-F238E27FC236}">
                <a16:creationId xmlns:a16="http://schemas.microsoft.com/office/drawing/2014/main" id="{254D255E-498D-2E14-5BEE-E4FDEA2AFC4C}"/>
              </a:ext>
            </a:extLst>
          </p:cNvPr>
          <p:cNvSpPr>
            <a:spLocks noGrp="1"/>
          </p:cNvSpPr>
          <p:nvPr>
            <p:ph type="dt" sz="half" idx="10"/>
          </p:nvPr>
        </p:nvSpPr>
        <p:spPr>
          <a:xfrm>
            <a:off x="7910111" y="6409170"/>
            <a:ext cx="3702392" cy="448830"/>
          </a:xfrm>
        </p:spPr>
        <p:txBody>
          <a:bodyPr anchor="ctr">
            <a:normAutofit/>
          </a:bodyPr>
          <a:lstStyle/>
          <a:p>
            <a:pPr>
              <a:spcAft>
                <a:spcPts val="600"/>
              </a:spcAft>
            </a:pPr>
            <a:fld id="{0E5B99AB-0F31-4268-8D4B-B202B572E1C8}" type="datetime1">
              <a:rPr/>
              <a:pPr>
                <a:spcAft>
                  <a:spcPts val="600"/>
                </a:spcAft>
              </a:pPr>
              <a:t>12/10/2024</a:t>
            </a:fld>
            <a:endParaRPr lang="en-US"/>
          </a:p>
        </p:txBody>
      </p:sp>
      <p:sp>
        <p:nvSpPr>
          <p:cNvPr id="6" name="Footer Placeholder 5">
            <a:extLst>
              <a:ext uri="{FF2B5EF4-FFF2-40B4-BE49-F238E27FC236}">
                <a16:creationId xmlns:a16="http://schemas.microsoft.com/office/drawing/2014/main" id="{1CFCA7AA-BF5B-AAEF-A638-D1FAB4C528F4}"/>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EE046BAD-53A6-0251-5303-3ED4F505FA97}"/>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28</a:t>
            </a:fld>
            <a:endParaRPr lang="en-US"/>
          </a:p>
        </p:txBody>
      </p:sp>
    </p:spTree>
    <p:extLst>
      <p:ext uri="{BB962C8B-B14F-4D97-AF65-F5344CB8AC3E}">
        <p14:creationId xmlns:p14="http://schemas.microsoft.com/office/powerpoint/2010/main" val="53617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FA21-AA6A-8A49-7CE8-AB97457CF5DD}"/>
              </a:ext>
            </a:extLst>
          </p:cNvPr>
          <p:cNvSpPr>
            <a:spLocks noGrp="1"/>
          </p:cNvSpPr>
          <p:nvPr>
            <p:ph type="title"/>
          </p:nvPr>
        </p:nvSpPr>
        <p:spPr>
          <a:xfrm>
            <a:off x="1214843" y="83258"/>
            <a:ext cx="3932237" cy="1600200"/>
          </a:xfrm>
        </p:spPr>
        <p:txBody>
          <a:bodyPr/>
          <a:lstStyle/>
          <a:p>
            <a:r>
              <a:rPr lang="en-US">
                <a:solidFill>
                  <a:schemeClr val="accent1"/>
                </a:solidFill>
                <a:latin typeface="Trebuchet MS"/>
              </a:rPr>
              <a:t>subnetting</a:t>
            </a:r>
            <a:endParaRPr lang="en-US"/>
          </a:p>
        </p:txBody>
      </p:sp>
      <p:pic>
        <p:nvPicPr>
          <p:cNvPr id="8" name="Picture Placeholder 7" descr="A screenshot of a computer&#10;&#10;Description automatically generated">
            <a:extLst>
              <a:ext uri="{FF2B5EF4-FFF2-40B4-BE49-F238E27FC236}">
                <a16:creationId xmlns:a16="http://schemas.microsoft.com/office/drawing/2014/main" id="{4E9F7604-8869-9F42-7751-0E449D8504C8}"/>
              </a:ext>
            </a:extLst>
          </p:cNvPr>
          <p:cNvPicPr>
            <a:picLocks noGrp="1" noChangeAspect="1"/>
          </p:cNvPicPr>
          <p:nvPr>
            <p:ph type="pic" idx="1"/>
          </p:nvPr>
        </p:nvPicPr>
        <p:blipFill>
          <a:blip r:embed="rId2"/>
          <a:srcRect t="14419" b="14419"/>
          <a:stretch/>
        </p:blipFill>
        <p:spPr>
          <a:xfrm>
            <a:off x="6560009" y="1198386"/>
            <a:ext cx="5101741" cy="4686111"/>
          </a:xfrm>
        </p:spPr>
      </p:pic>
      <p:sp>
        <p:nvSpPr>
          <p:cNvPr id="4" name="Text Placeholder 3">
            <a:extLst>
              <a:ext uri="{FF2B5EF4-FFF2-40B4-BE49-F238E27FC236}">
                <a16:creationId xmlns:a16="http://schemas.microsoft.com/office/drawing/2014/main" id="{80665EBB-75B8-D376-C955-5078DAB16C60}"/>
              </a:ext>
            </a:extLst>
          </p:cNvPr>
          <p:cNvSpPr>
            <a:spLocks noGrp="1"/>
          </p:cNvSpPr>
          <p:nvPr>
            <p:ph type="body" sz="half" idx="2"/>
          </p:nvPr>
        </p:nvSpPr>
        <p:spPr>
          <a:xfrm>
            <a:off x="194935" y="1695181"/>
            <a:ext cx="6171343" cy="4702541"/>
          </a:xfrm>
        </p:spPr>
        <p:txBody>
          <a:bodyPr vert="horz" lIns="0" tIns="0" rIns="0" bIns="0" rtlCol="0" anchor="t">
            <a:normAutofit fontScale="62500" lnSpcReduction="20000"/>
          </a:bodyPr>
          <a:lstStyle/>
          <a:p>
            <a:pPr marL="285750" indent="-285750">
              <a:buFont typeface="Arial"/>
              <a:buChar char="•"/>
            </a:pPr>
            <a:endParaRPr lang="en-US" sz="1400" b="1" dirty="0">
              <a:latin typeface="Trebuchet MS"/>
              <a:ea typeface="+mn-lt"/>
              <a:cs typeface="+mn-lt"/>
            </a:endParaRPr>
          </a:p>
          <a:p>
            <a:r>
              <a:rPr lang="en-US" sz="1400" dirty="0">
                <a:latin typeface="Trebuchet MS"/>
                <a:ea typeface="+mn-lt"/>
                <a:cs typeface="+mn-lt"/>
              </a:rPr>
              <a:t>Floor 2 Subnets:</a:t>
            </a:r>
          </a:p>
          <a:p>
            <a:pPr marL="742950" lvl="1" indent="-285750">
              <a:buFont typeface="Arial"/>
              <a:buChar char="•"/>
            </a:pPr>
            <a:endParaRPr lang="en-US" b="1" dirty="0">
              <a:latin typeface="Trebuchet MS"/>
              <a:ea typeface="+mn-lt"/>
              <a:cs typeface="+mn-lt"/>
            </a:endParaRPr>
          </a:p>
          <a:p>
            <a:pPr marL="742950" lvl="1" indent="-285750">
              <a:buFont typeface="Arial"/>
              <a:buChar char="•"/>
            </a:pPr>
            <a:r>
              <a:rPr lang="en-US" b="1" dirty="0">
                <a:latin typeface="Trebuchet MS"/>
                <a:ea typeface="+mn-lt"/>
                <a:cs typeface="+mn-lt"/>
              </a:rPr>
              <a:t>172.22.40.0/21</a:t>
            </a:r>
            <a:r>
              <a:rPr lang="en-US" dirty="0">
                <a:latin typeface="Trebuchet MS"/>
                <a:ea typeface="+mn-lt"/>
                <a:cs typeface="+mn-lt"/>
              </a:rPr>
              <a:t> (Second Floor):</a:t>
            </a:r>
            <a:endParaRPr lang="en-US" dirty="0">
              <a:latin typeface="Trebuchet MS"/>
            </a:endParaRPr>
          </a:p>
          <a:p>
            <a:pPr marL="1200150" lvl="2" indent="-285750">
              <a:buFont typeface="Wingdings" panose="020B0604020202020204" pitchFamily="34" charset="0"/>
              <a:buChar char="Ø"/>
            </a:pPr>
            <a:r>
              <a:rPr lang="en-US" sz="1400" b="1" dirty="0">
                <a:latin typeface="Trebuchet MS"/>
                <a:ea typeface="+mn-lt"/>
                <a:cs typeface="+mn-lt"/>
              </a:rPr>
              <a:t>Subnet Mask</a:t>
            </a:r>
            <a:r>
              <a:rPr lang="en-US" sz="1400" dirty="0">
                <a:latin typeface="Trebuchet MS"/>
                <a:ea typeface="+mn-lt"/>
                <a:cs typeface="+mn-lt"/>
              </a:rPr>
              <a:t>: 255.255.248.0</a:t>
            </a:r>
            <a:endParaRPr lang="en-US" sz="1400" dirty="0">
              <a:latin typeface="Trebuchet MS"/>
            </a:endParaRPr>
          </a:p>
          <a:p>
            <a:pPr marL="1200150" lvl="2" indent="-285750">
              <a:buFont typeface="Wingdings"/>
              <a:buChar char="Ø"/>
            </a:pPr>
            <a:r>
              <a:rPr lang="en-US" sz="1400" b="1" dirty="0">
                <a:latin typeface="Trebuchet MS"/>
                <a:ea typeface="+mn-lt"/>
                <a:cs typeface="+mn-lt"/>
              </a:rPr>
              <a:t>IP Range</a:t>
            </a:r>
            <a:r>
              <a:rPr lang="en-US" sz="1400" dirty="0">
                <a:latin typeface="Trebuchet MS"/>
                <a:ea typeface="+mn-lt"/>
                <a:cs typeface="+mn-lt"/>
              </a:rPr>
              <a:t>: 172.22.40.0 to 172.22.47.255</a:t>
            </a:r>
            <a:endParaRPr lang="en-US" sz="1400" dirty="0">
              <a:latin typeface="Trebuchet MS"/>
            </a:endParaRPr>
          </a:p>
          <a:p>
            <a:pPr marL="1200150" lvl="2" indent="-285750">
              <a:buFont typeface="Wingdings"/>
              <a:buChar char="Ø"/>
            </a:pPr>
            <a:r>
              <a:rPr lang="en-US" sz="1400" b="1" dirty="0">
                <a:latin typeface="Trebuchet MS"/>
                <a:ea typeface="+mn-lt"/>
                <a:cs typeface="+mn-lt"/>
              </a:rPr>
              <a:t>Usage</a:t>
            </a:r>
            <a:r>
              <a:rPr lang="en-US" sz="1400" dirty="0">
                <a:latin typeface="Trebuchet MS"/>
                <a:ea typeface="+mn-lt"/>
                <a:cs typeface="+mn-lt"/>
              </a:rPr>
              <a:t>: Dedicated to computer labs, student workstations, and faculty offices on the second floor.</a:t>
            </a:r>
            <a:endParaRPr lang="en-US" sz="1400" dirty="0">
              <a:latin typeface="Trebuchet MS"/>
            </a:endParaRPr>
          </a:p>
          <a:p>
            <a:pPr marL="742950" lvl="1" indent="-285750">
              <a:buFont typeface="Arial"/>
              <a:buChar char="•"/>
            </a:pPr>
            <a:r>
              <a:rPr lang="en-US" b="1" dirty="0">
                <a:latin typeface="Trebuchet MS"/>
                <a:ea typeface="+mn-lt"/>
                <a:cs typeface="+mn-lt"/>
              </a:rPr>
              <a:t>172.22.48.0/22</a:t>
            </a:r>
            <a:r>
              <a:rPr lang="en-US" dirty="0">
                <a:latin typeface="Trebuchet MS"/>
                <a:ea typeface="+mn-lt"/>
                <a:cs typeface="+mn-lt"/>
              </a:rPr>
              <a:t> (Second Floor):</a:t>
            </a:r>
            <a:endParaRPr lang="en-US" dirty="0">
              <a:latin typeface="Trebuchet MS"/>
            </a:endParaRPr>
          </a:p>
          <a:p>
            <a:pPr marL="1200150" lvl="2" indent="-285750">
              <a:buFont typeface="Wingdings"/>
              <a:buChar char="Ø"/>
            </a:pPr>
            <a:r>
              <a:rPr lang="en-US" sz="1400" b="1" dirty="0">
                <a:latin typeface="Trebuchet MS"/>
                <a:ea typeface="+mn-lt"/>
                <a:cs typeface="+mn-lt"/>
              </a:rPr>
              <a:t>Subnet Mask</a:t>
            </a:r>
            <a:r>
              <a:rPr lang="en-US" sz="1400" dirty="0">
                <a:latin typeface="Trebuchet MS"/>
                <a:ea typeface="+mn-lt"/>
                <a:cs typeface="+mn-lt"/>
              </a:rPr>
              <a:t>: 255.255.252.0</a:t>
            </a:r>
            <a:endParaRPr lang="en-US" sz="1400" dirty="0">
              <a:latin typeface="Trebuchet MS"/>
            </a:endParaRPr>
          </a:p>
          <a:p>
            <a:pPr marL="1200150" lvl="2" indent="-285750">
              <a:buFont typeface="Wingdings"/>
              <a:buChar char="Ø"/>
            </a:pPr>
            <a:r>
              <a:rPr lang="en-US" sz="1400" b="1" dirty="0">
                <a:latin typeface="Trebuchet MS"/>
                <a:ea typeface="+mn-lt"/>
                <a:cs typeface="+mn-lt"/>
              </a:rPr>
              <a:t>IP Range</a:t>
            </a:r>
            <a:r>
              <a:rPr lang="en-US" sz="1400" dirty="0">
                <a:latin typeface="Trebuchet MS"/>
                <a:ea typeface="+mn-lt"/>
                <a:cs typeface="+mn-lt"/>
              </a:rPr>
              <a:t>: 172.22.48.0 to 172.22.51.255</a:t>
            </a:r>
            <a:endParaRPr lang="en-US" sz="1400" dirty="0">
              <a:latin typeface="Trebuchet MS"/>
            </a:endParaRPr>
          </a:p>
          <a:p>
            <a:pPr lvl="2"/>
            <a:endParaRPr lang="en-US" sz="1400" dirty="0">
              <a:latin typeface="Trebuchet MS"/>
            </a:endParaRPr>
          </a:p>
          <a:p>
            <a:r>
              <a:rPr lang="en-US" sz="1400" dirty="0">
                <a:latin typeface="Trebuchet MS"/>
                <a:ea typeface="+mn-lt"/>
                <a:cs typeface="+mn-lt"/>
              </a:rPr>
              <a:t>Floor 3 Subnets:</a:t>
            </a:r>
          </a:p>
          <a:p>
            <a:pPr lvl="2"/>
            <a:endParaRPr lang="en-US" sz="1100" dirty="0">
              <a:latin typeface="Trebuchet MS"/>
              <a:ea typeface="+mn-lt"/>
              <a:cs typeface="+mn-lt"/>
            </a:endParaRPr>
          </a:p>
          <a:p>
            <a:pPr marL="742950" lvl="1" indent="-285750">
              <a:buFont typeface="Arial"/>
              <a:buChar char="•"/>
            </a:pPr>
            <a:r>
              <a:rPr lang="en-US" b="1" dirty="0">
                <a:latin typeface="Trebuchet MS"/>
                <a:ea typeface="+mn-lt"/>
                <a:cs typeface="+mn-lt"/>
              </a:rPr>
              <a:t>172.22.52.0/23</a:t>
            </a:r>
            <a:r>
              <a:rPr lang="en-US" dirty="0">
                <a:latin typeface="Trebuchet MS"/>
                <a:ea typeface="+mn-lt"/>
                <a:cs typeface="+mn-lt"/>
              </a:rPr>
              <a:t> &amp; </a:t>
            </a:r>
            <a:r>
              <a:rPr lang="en-US" b="1" dirty="0">
                <a:latin typeface="Trebuchet MS"/>
                <a:ea typeface="+mn-lt"/>
                <a:cs typeface="+mn-lt"/>
              </a:rPr>
              <a:t>172.22.54.0/23</a:t>
            </a:r>
            <a:r>
              <a:rPr lang="en-US" dirty="0">
                <a:latin typeface="Trebuchet MS"/>
                <a:ea typeface="+mn-lt"/>
                <a:cs typeface="+mn-lt"/>
              </a:rPr>
              <a:t> (Third Floor):</a:t>
            </a:r>
            <a:endParaRPr lang="en-US" dirty="0">
              <a:latin typeface="Trebuchet MS"/>
            </a:endParaRPr>
          </a:p>
          <a:p>
            <a:pPr marL="1200150" lvl="2" indent="-285750">
              <a:buFont typeface="Wingdings"/>
              <a:buChar char="Ø"/>
            </a:pPr>
            <a:r>
              <a:rPr lang="en-US" sz="1400" b="1" dirty="0">
                <a:latin typeface="Trebuchet MS"/>
                <a:ea typeface="+mn-lt"/>
                <a:cs typeface="+mn-lt"/>
              </a:rPr>
              <a:t>Subnet Mask</a:t>
            </a:r>
            <a:r>
              <a:rPr lang="en-US" sz="1400" dirty="0">
                <a:latin typeface="Trebuchet MS"/>
                <a:ea typeface="+mn-lt"/>
                <a:cs typeface="+mn-lt"/>
              </a:rPr>
              <a:t>: 255.255.254.0</a:t>
            </a:r>
            <a:endParaRPr lang="en-US" sz="1400" dirty="0">
              <a:latin typeface="Trebuchet MS"/>
            </a:endParaRPr>
          </a:p>
          <a:p>
            <a:pPr marL="1200150" lvl="2" indent="-285750">
              <a:buFont typeface="Wingdings"/>
              <a:buChar char="Ø"/>
            </a:pPr>
            <a:r>
              <a:rPr lang="en-US" sz="1400" b="1" dirty="0">
                <a:latin typeface="Trebuchet MS"/>
                <a:ea typeface="+mn-lt"/>
                <a:cs typeface="+mn-lt"/>
              </a:rPr>
              <a:t>IP Range (each)</a:t>
            </a:r>
            <a:r>
              <a:rPr lang="en-US" sz="1400" dirty="0">
                <a:latin typeface="Trebuchet MS"/>
                <a:ea typeface="+mn-lt"/>
                <a:cs typeface="+mn-lt"/>
              </a:rPr>
              <a:t>: 172.22.52.0 to 172.22.53.255 &amp; 172.22.54.0 to 172.22.55.255</a:t>
            </a:r>
            <a:endParaRPr lang="en-US" sz="1100" dirty="0">
              <a:latin typeface="Trebuchet MS"/>
              <a:ea typeface="+mn-lt"/>
              <a:cs typeface="+mn-lt"/>
            </a:endParaRPr>
          </a:p>
          <a:p>
            <a:pPr lvl="2"/>
            <a:endParaRPr lang="en-US" sz="1400" b="1" dirty="0">
              <a:latin typeface="Trebuchet MS"/>
              <a:ea typeface="+mn-lt"/>
              <a:cs typeface="+mn-lt"/>
            </a:endParaRPr>
          </a:p>
          <a:p>
            <a:pPr lvl="2"/>
            <a:r>
              <a:rPr lang="en-US" b="1" dirty="0">
                <a:latin typeface="Trebuchet MS"/>
                <a:ea typeface="+mn-lt"/>
                <a:cs typeface="+mn-lt"/>
              </a:rPr>
              <a:t>WAN Subnets (For University-wide Connectivity):</a:t>
            </a:r>
            <a:endParaRPr lang="en-US" dirty="0">
              <a:latin typeface="Trebuchet MS"/>
            </a:endParaRPr>
          </a:p>
          <a:p>
            <a:pPr marL="742950" lvl="1" indent="-285750">
              <a:buFont typeface="Arial"/>
              <a:buChar char="•"/>
            </a:pPr>
            <a:r>
              <a:rPr lang="en-US" b="1" dirty="0">
                <a:latin typeface="Trebuchet MS"/>
                <a:ea typeface="+mn-lt"/>
                <a:cs typeface="+mn-lt"/>
              </a:rPr>
              <a:t>172.22.56.0/30 to 172.22.56.23/30</a:t>
            </a:r>
            <a:r>
              <a:rPr lang="en-US" dirty="0">
                <a:latin typeface="Trebuchet MS"/>
                <a:ea typeface="+mn-lt"/>
                <a:cs typeface="+mn-lt"/>
              </a:rPr>
              <a:t>:</a:t>
            </a:r>
            <a:endParaRPr lang="en-US" dirty="0">
              <a:latin typeface="Trebuchet MS"/>
            </a:endParaRPr>
          </a:p>
          <a:p>
            <a:pPr marL="1200150" lvl="2" indent="-285750">
              <a:buFont typeface="Wingdings"/>
              <a:buChar char="Ø"/>
            </a:pPr>
            <a:r>
              <a:rPr lang="en-US" sz="1400" b="1" dirty="0">
                <a:latin typeface="Trebuchet MS"/>
                <a:ea typeface="+mn-lt"/>
                <a:cs typeface="+mn-lt"/>
              </a:rPr>
              <a:t>Subnet Mask</a:t>
            </a:r>
            <a:r>
              <a:rPr lang="en-US" sz="1400" dirty="0">
                <a:latin typeface="Trebuchet MS"/>
                <a:ea typeface="+mn-lt"/>
                <a:cs typeface="+mn-lt"/>
              </a:rPr>
              <a:t>: 255.255.255.252</a:t>
            </a:r>
            <a:endParaRPr lang="en-US" sz="1400" dirty="0">
              <a:latin typeface="Trebuchet MS"/>
            </a:endParaRPr>
          </a:p>
          <a:p>
            <a:pPr marL="1200150" lvl="2" indent="-285750">
              <a:buFont typeface="Wingdings"/>
              <a:buChar char="Ø"/>
            </a:pPr>
            <a:r>
              <a:rPr lang="en-US" sz="1400" b="1" dirty="0">
                <a:latin typeface="Trebuchet MS"/>
                <a:ea typeface="+mn-lt"/>
                <a:cs typeface="+mn-lt"/>
              </a:rPr>
              <a:t>Usage</a:t>
            </a:r>
            <a:r>
              <a:rPr lang="en-US" sz="1400" dirty="0">
                <a:latin typeface="Trebuchet MS"/>
                <a:ea typeface="+mn-lt"/>
                <a:cs typeface="+mn-lt"/>
              </a:rPr>
              <a:t>: Supports point-to-point connections between university campuses or WAN links for data transfer between buildings. Each subnet provides two usable IPs for router-to-router communication.</a:t>
            </a:r>
            <a:endParaRPr lang="en-US" sz="1400" dirty="0">
              <a:latin typeface="Trebuchet MS"/>
            </a:endParaRPr>
          </a:p>
          <a:p>
            <a:endParaRPr lang="en-US" sz="1400" dirty="0">
              <a:latin typeface="Trebuchet MS"/>
            </a:endParaRPr>
          </a:p>
        </p:txBody>
      </p:sp>
      <p:sp>
        <p:nvSpPr>
          <p:cNvPr id="5" name="Date Placeholder 4">
            <a:extLst>
              <a:ext uri="{FF2B5EF4-FFF2-40B4-BE49-F238E27FC236}">
                <a16:creationId xmlns:a16="http://schemas.microsoft.com/office/drawing/2014/main" id="{A5ED9DFC-1F3D-7AAD-991E-3908EBC306C4}"/>
              </a:ext>
            </a:extLst>
          </p:cNvPr>
          <p:cNvSpPr>
            <a:spLocks noGrp="1"/>
          </p:cNvSpPr>
          <p:nvPr>
            <p:ph type="dt" sz="half" idx="10"/>
          </p:nvPr>
        </p:nvSpPr>
        <p:spPr/>
        <p:txBody>
          <a:bodyPr/>
          <a:lstStyle/>
          <a:p>
            <a:fld id="{A4671AE1-9F70-4029-95D5-81C89D855541}" type="datetime1">
              <a:rPr/>
              <a:t>12/10/2024</a:t>
            </a:fld>
            <a:endParaRPr lang="en-US"/>
          </a:p>
        </p:txBody>
      </p:sp>
      <p:sp>
        <p:nvSpPr>
          <p:cNvPr id="6" name="Footer Placeholder 5">
            <a:extLst>
              <a:ext uri="{FF2B5EF4-FFF2-40B4-BE49-F238E27FC236}">
                <a16:creationId xmlns:a16="http://schemas.microsoft.com/office/drawing/2014/main" id="{7F75605F-0AD0-8C88-7CB5-43FCD89F28CC}"/>
              </a:ext>
            </a:extLst>
          </p:cNvPr>
          <p:cNvSpPr>
            <a:spLocks noGrp="1"/>
          </p:cNvSpPr>
          <p:nvPr>
            <p:ph type="ftr" sz="quarter" idx="11"/>
          </p:nvPr>
        </p:nvSpPr>
        <p:spPr>
          <a:xfrm rot="5400000">
            <a:off x="4267198" y="2451478"/>
            <a:ext cx="4114800" cy="457200"/>
          </a:xfrm>
        </p:spPr>
        <p:txBody>
          <a:bodyPr/>
          <a:lstStyle/>
          <a:p>
            <a:r>
              <a:rPr lang="en-US"/>
              <a:t>
              </a:t>
            </a:r>
          </a:p>
        </p:txBody>
      </p:sp>
      <p:sp>
        <p:nvSpPr>
          <p:cNvPr id="7" name="Slide Number Placeholder 6">
            <a:extLst>
              <a:ext uri="{FF2B5EF4-FFF2-40B4-BE49-F238E27FC236}">
                <a16:creationId xmlns:a16="http://schemas.microsoft.com/office/drawing/2014/main" id="{54F99236-55B9-240B-1FB9-66868A0DAAE2}"/>
              </a:ext>
            </a:extLst>
          </p:cNvPr>
          <p:cNvSpPr>
            <a:spLocks noGrp="1"/>
          </p:cNvSpPr>
          <p:nvPr>
            <p:ph type="sldNum" sz="quarter" idx="12"/>
          </p:nvPr>
        </p:nvSpPr>
        <p:spPr/>
        <p:txBody>
          <a:bodyPr/>
          <a:lstStyle/>
          <a:p>
            <a:fld id="{017DE1FC-E54A-4B87-A814-263D1E8654B2}" type="slidenum">
              <a:rPr lang="en-US" dirty="0"/>
              <a:t>29</a:t>
            </a:fld>
            <a:endParaRPr lang="en-US"/>
          </a:p>
        </p:txBody>
      </p:sp>
    </p:spTree>
    <p:extLst>
      <p:ext uri="{BB962C8B-B14F-4D97-AF65-F5344CB8AC3E}">
        <p14:creationId xmlns:p14="http://schemas.microsoft.com/office/powerpoint/2010/main" val="342858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C316-0E54-41BA-D796-DC0450536925}"/>
              </a:ext>
            </a:extLst>
          </p:cNvPr>
          <p:cNvSpPr>
            <a:spLocks noGrp="1"/>
          </p:cNvSpPr>
          <p:nvPr>
            <p:ph type="title"/>
          </p:nvPr>
        </p:nvSpPr>
        <p:spPr>
          <a:xfrm>
            <a:off x="1044054" y="775740"/>
            <a:ext cx="10309745" cy="933685"/>
          </a:xfrm>
        </p:spPr>
        <p:txBody>
          <a:bodyPr/>
          <a:lstStyle/>
          <a:p>
            <a:pPr algn="ctr"/>
            <a:r>
              <a:rPr lang="en-US">
                <a:solidFill>
                  <a:schemeClr val="accent1"/>
                </a:solidFill>
                <a:latin typeface="Trebuchet MS"/>
              </a:rPr>
              <a:t>Cabling</a:t>
            </a:r>
          </a:p>
        </p:txBody>
      </p:sp>
      <p:sp>
        <p:nvSpPr>
          <p:cNvPr id="3" name="Content Placeholder 2">
            <a:extLst>
              <a:ext uri="{FF2B5EF4-FFF2-40B4-BE49-F238E27FC236}">
                <a16:creationId xmlns:a16="http://schemas.microsoft.com/office/drawing/2014/main" id="{AE85E959-A96A-FA99-FACB-B7D3DB779474}"/>
              </a:ext>
            </a:extLst>
          </p:cNvPr>
          <p:cNvSpPr>
            <a:spLocks noGrp="1"/>
          </p:cNvSpPr>
          <p:nvPr>
            <p:ph sz="half" idx="1"/>
          </p:nvPr>
        </p:nvSpPr>
        <p:spPr/>
        <p:txBody>
          <a:bodyPr vert="horz" lIns="0" tIns="0" rIns="0" bIns="0" rtlCol="0" anchor="t">
            <a:normAutofit/>
          </a:bodyPr>
          <a:lstStyle/>
          <a:p>
            <a:pPr marL="0" indent="0">
              <a:buNone/>
            </a:pPr>
            <a:r>
              <a:rPr lang="en-US">
                <a:latin typeface="Trebuchet MS"/>
              </a:rPr>
              <a:t>In Discussion:</a:t>
            </a:r>
          </a:p>
          <a:p>
            <a:pPr marL="0" indent="0">
              <a:buNone/>
            </a:pPr>
            <a:r>
              <a:rPr lang="en-US">
                <a:latin typeface="Trebuchet MS"/>
              </a:rPr>
              <a:t>I am going to be talking about types of cables and cable components with reference to Vertical and Horizontal Cabling.</a:t>
            </a:r>
          </a:p>
          <a:p>
            <a:pPr marL="0" indent="0">
              <a:buNone/>
            </a:pPr>
            <a:endParaRPr lang="en-US">
              <a:latin typeface="Trebuchet MS"/>
            </a:endParaRPr>
          </a:p>
          <a:p>
            <a:endParaRPr lang="en-US"/>
          </a:p>
          <a:p>
            <a:pPr marL="0" indent="0">
              <a:buNone/>
            </a:pPr>
            <a:endParaRPr lang="en-US"/>
          </a:p>
        </p:txBody>
      </p:sp>
      <p:sp>
        <p:nvSpPr>
          <p:cNvPr id="4" name="Content Placeholder 3">
            <a:extLst>
              <a:ext uri="{FF2B5EF4-FFF2-40B4-BE49-F238E27FC236}">
                <a16:creationId xmlns:a16="http://schemas.microsoft.com/office/drawing/2014/main" id="{5BFFEAB3-489B-8AFE-B2F3-E972E932C06B}"/>
              </a:ext>
            </a:extLst>
          </p:cNvPr>
          <p:cNvSpPr>
            <a:spLocks noGrp="1"/>
          </p:cNvSpPr>
          <p:nvPr>
            <p:ph sz="half" idx="2"/>
          </p:nvPr>
        </p:nvSpPr>
        <p:spPr/>
        <p:style>
          <a:lnRef idx="2">
            <a:schemeClr val="dk1"/>
          </a:lnRef>
          <a:fillRef idx="1">
            <a:schemeClr val="lt1"/>
          </a:fillRef>
          <a:effectRef idx="0">
            <a:schemeClr val="dk1"/>
          </a:effectRef>
          <a:fontRef idx="minor">
            <a:schemeClr val="dk1"/>
          </a:fontRef>
        </p:style>
        <p:txBody>
          <a:bodyPr vert="horz" lIns="0" tIns="0" rIns="0" bIns="0" rtlCol="0" anchor="t">
            <a:normAutofit/>
          </a:bodyPr>
          <a:lstStyle/>
          <a:p>
            <a:endParaRPr lang="en-US" b="1"/>
          </a:p>
        </p:txBody>
      </p:sp>
      <p:sp>
        <p:nvSpPr>
          <p:cNvPr id="5" name="Date Placeholder 4">
            <a:extLst>
              <a:ext uri="{FF2B5EF4-FFF2-40B4-BE49-F238E27FC236}">
                <a16:creationId xmlns:a16="http://schemas.microsoft.com/office/drawing/2014/main" id="{BBC7577C-B657-0609-8467-7C9BC57C93CB}"/>
              </a:ext>
            </a:extLst>
          </p:cNvPr>
          <p:cNvSpPr>
            <a:spLocks noGrp="1"/>
          </p:cNvSpPr>
          <p:nvPr>
            <p:ph type="dt" sz="half" idx="10"/>
          </p:nvPr>
        </p:nvSpPr>
        <p:spPr/>
        <p:txBody>
          <a:bodyPr/>
          <a:lstStyle/>
          <a:p>
            <a:fld id="{92581C2F-7516-4CFB-A895-1E5E5A7C11A2}" type="datetime1">
              <a:t>12/10/2024</a:t>
            </a:fld>
            <a:endParaRPr lang="en-US"/>
          </a:p>
        </p:txBody>
      </p:sp>
      <p:sp>
        <p:nvSpPr>
          <p:cNvPr id="6" name="Footer Placeholder 5">
            <a:extLst>
              <a:ext uri="{FF2B5EF4-FFF2-40B4-BE49-F238E27FC236}">
                <a16:creationId xmlns:a16="http://schemas.microsoft.com/office/drawing/2014/main" id="{29A40154-E85F-404F-2CE5-D9BE3CD063B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7E84381-9BD0-F5BC-CDE6-B87941224803}"/>
              </a:ext>
            </a:extLst>
          </p:cNvPr>
          <p:cNvSpPr>
            <a:spLocks noGrp="1"/>
          </p:cNvSpPr>
          <p:nvPr>
            <p:ph type="sldNum" sz="quarter" idx="12"/>
          </p:nvPr>
        </p:nvSpPr>
        <p:spPr/>
        <p:txBody>
          <a:bodyPr/>
          <a:lstStyle/>
          <a:p>
            <a:fld id="{017DE1FC-E54A-4B87-A814-263D1E8654B2}" type="slidenum">
              <a:rPr lang="en-US" dirty="0"/>
              <a:t>3</a:t>
            </a:fld>
            <a:endParaRPr lang="en-US"/>
          </a:p>
        </p:txBody>
      </p:sp>
      <p:sp>
        <p:nvSpPr>
          <p:cNvPr id="8" name="Rectangle 7">
            <a:extLst>
              <a:ext uri="{FF2B5EF4-FFF2-40B4-BE49-F238E27FC236}">
                <a16:creationId xmlns:a16="http://schemas.microsoft.com/office/drawing/2014/main" id="{4EB52486-D90C-87E0-D354-348225E2AADC}"/>
              </a:ext>
            </a:extLst>
          </p:cNvPr>
          <p:cNvSpPr/>
          <p:nvPr/>
        </p:nvSpPr>
        <p:spPr>
          <a:xfrm>
            <a:off x="7423879" y="2919561"/>
            <a:ext cx="1025236" cy="60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C04097-42DE-6E85-596E-C997F7B90CBC}"/>
              </a:ext>
            </a:extLst>
          </p:cNvPr>
          <p:cNvSpPr/>
          <p:nvPr/>
        </p:nvSpPr>
        <p:spPr>
          <a:xfrm>
            <a:off x="6581022" y="3885405"/>
            <a:ext cx="1080654" cy="6303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54179-74AA-0BDD-FAAA-A73F6AAA8F40}"/>
              </a:ext>
            </a:extLst>
          </p:cNvPr>
          <p:cNvSpPr/>
          <p:nvPr/>
        </p:nvSpPr>
        <p:spPr>
          <a:xfrm>
            <a:off x="8154988" y="3885404"/>
            <a:ext cx="1080654" cy="63038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28651B-BE8D-800C-FA40-E2466356F59B}"/>
              </a:ext>
            </a:extLst>
          </p:cNvPr>
          <p:cNvSpPr/>
          <p:nvPr/>
        </p:nvSpPr>
        <p:spPr>
          <a:xfrm>
            <a:off x="9043044" y="2919788"/>
            <a:ext cx="799245" cy="29787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358C0F-B941-C88E-A372-9A251097594F}"/>
              </a:ext>
            </a:extLst>
          </p:cNvPr>
          <p:cNvSpPr/>
          <p:nvPr/>
        </p:nvSpPr>
        <p:spPr>
          <a:xfrm>
            <a:off x="10398403" y="2888560"/>
            <a:ext cx="749280" cy="3291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E4FBB3-6268-1C4D-F01C-9CA6374BDC24}"/>
              </a:ext>
            </a:extLst>
          </p:cNvPr>
          <p:cNvCxnSpPr/>
          <p:nvPr/>
        </p:nvCxnSpPr>
        <p:spPr>
          <a:xfrm flipH="1">
            <a:off x="6881280" y="3178708"/>
            <a:ext cx="561109" cy="68228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E05B25D-4855-54BD-394D-371B99BB3A8C}"/>
              </a:ext>
            </a:extLst>
          </p:cNvPr>
          <p:cNvCxnSpPr/>
          <p:nvPr/>
        </p:nvCxnSpPr>
        <p:spPr>
          <a:xfrm>
            <a:off x="8424812" y="3180186"/>
            <a:ext cx="594496" cy="67694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787AE9-1B24-C346-F1B5-F1C3675A0F4A}"/>
              </a:ext>
            </a:extLst>
          </p:cNvPr>
          <p:cNvCxnSpPr/>
          <p:nvPr/>
        </p:nvCxnSpPr>
        <p:spPr>
          <a:xfrm>
            <a:off x="7640782" y="4211781"/>
            <a:ext cx="526472" cy="692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B935A5D-E9D7-DCDB-E4AB-6BEC705CFACD}"/>
              </a:ext>
            </a:extLst>
          </p:cNvPr>
          <p:cNvCxnSpPr/>
          <p:nvPr/>
        </p:nvCxnSpPr>
        <p:spPr>
          <a:xfrm>
            <a:off x="8451955" y="3061060"/>
            <a:ext cx="587227" cy="68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A44CD1C-8773-754F-CF9B-C405BC64215F}"/>
              </a:ext>
            </a:extLst>
          </p:cNvPr>
          <p:cNvCxnSpPr/>
          <p:nvPr/>
        </p:nvCxnSpPr>
        <p:spPr>
          <a:xfrm flipV="1">
            <a:off x="9841836" y="3050724"/>
            <a:ext cx="559859" cy="4883"/>
          </a:xfrm>
          <a:prstGeom prst="straightConnector1">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49321D8-D1AA-4CF2-7259-712F02CCE8AE}"/>
              </a:ext>
            </a:extLst>
          </p:cNvPr>
          <p:cNvSpPr txBox="1"/>
          <p:nvPr/>
        </p:nvSpPr>
        <p:spPr>
          <a:xfrm>
            <a:off x="7468962" y="3032783"/>
            <a:ext cx="935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HES</a:t>
            </a:r>
          </a:p>
        </p:txBody>
      </p:sp>
      <p:sp>
        <p:nvSpPr>
          <p:cNvPr id="19" name="TextBox 18">
            <a:extLst>
              <a:ext uri="{FF2B5EF4-FFF2-40B4-BE49-F238E27FC236}">
                <a16:creationId xmlns:a16="http://schemas.microsoft.com/office/drawing/2014/main" id="{C055BDCB-7BA5-DF12-7EA8-A971D3C246E1}"/>
              </a:ext>
            </a:extLst>
          </p:cNvPr>
          <p:cNvSpPr txBox="1"/>
          <p:nvPr/>
        </p:nvSpPr>
        <p:spPr>
          <a:xfrm>
            <a:off x="6650748" y="4032126"/>
            <a:ext cx="935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HES</a:t>
            </a:r>
          </a:p>
        </p:txBody>
      </p:sp>
      <p:sp>
        <p:nvSpPr>
          <p:cNvPr id="20" name="TextBox 19">
            <a:extLst>
              <a:ext uri="{FF2B5EF4-FFF2-40B4-BE49-F238E27FC236}">
                <a16:creationId xmlns:a16="http://schemas.microsoft.com/office/drawing/2014/main" id="{59D08B3E-CEBD-D0B4-BECE-8BCFC862FBBF}"/>
              </a:ext>
            </a:extLst>
          </p:cNvPr>
          <p:cNvSpPr txBox="1"/>
          <p:nvPr/>
        </p:nvSpPr>
        <p:spPr>
          <a:xfrm>
            <a:off x="8224716" y="4032127"/>
            <a:ext cx="935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HES</a:t>
            </a:r>
          </a:p>
        </p:txBody>
      </p:sp>
      <p:sp>
        <p:nvSpPr>
          <p:cNvPr id="21" name="TextBox 20">
            <a:extLst>
              <a:ext uri="{FF2B5EF4-FFF2-40B4-BE49-F238E27FC236}">
                <a16:creationId xmlns:a16="http://schemas.microsoft.com/office/drawing/2014/main" id="{207422C1-0797-B14A-7064-C2868ABD17B5}"/>
              </a:ext>
            </a:extLst>
          </p:cNvPr>
          <p:cNvSpPr txBox="1"/>
          <p:nvPr/>
        </p:nvSpPr>
        <p:spPr>
          <a:xfrm>
            <a:off x="8861799" y="2882881"/>
            <a:ext cx="1160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Firewall</a:t>
            </a:r>
          </a:p>
        </p:txBody>
      </p:sp>
      <p:sp>
        <p:nvSpPr>
          <p:cNvPr id="22" name="TextBox 21">
            <a:extLst>
              <a:ext uri="{FF2B5EF4-FFF2-40B4-BE49-F238E27FC236}">
                <a16:creationId xmlns:a16="http://schemas.microsoft.com/office/drawing/2014/main" id="{5CC89C45-1A35-3AA0-727E-F97616F9D793}"/>
              </a:ext>
            </a:extLst>
          </p:cNvPr>
          <p:cNvSpPr txBox="1"/>
          <p:nvPr/>
        </p:nvSpPr>
        <p:spPr>
          <a:xfrm>
            <a:off x="10304600" y="2870389"/>
            <a:ext cx="935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Router</a:t>
            </a:r>
          </a:p>
        </p:txBody>
      </p:sp>
      <p:sp>
        <p:nvSpPr>
          <p:cNvPr id="51" name="TextBox 50">
            <a:extLst>
              <a:ext uri="{FF2B5EF4-FFF2-40B4-BE49-F238E27FC236}">
                <a16:creationId xmlns:a16="http://schemas.microsoft.com/office/drawing/2014/main" id="{326E607B-3A1E-BD01-D695-06DE8D66B00C}"/>
              </a:ext>
            </a:extLst>
          </p:cNvPr>
          <p:cNvSpPr txBox="1"/>
          <p:nvPr/>
        </p:nvSpPr>
        <p:spPr>
          <a:xfrm rot="18600000">
            <a:off x="6495442" y="3143839"/>
            <a:ext cx="96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100GB</a:t>
            </a:r>
          </a:p>
        </p:txBody>
      </p:sp>
      <p:sp>
        <p:nvSpPr>
          <p:cNvPr id="23" name="TextBox 22">
            <a:extLst>
              <a:ext uri="{FF2B5EF4-FFF2-40B4-BE49-F238E27FC236}">
                <a16:creationId xmlns:a16="http://schemas.microsoft.com/office/drawing/2014/main" id="{A2813AA8-EF53-060C-F81F-A08E59EB21BE}"/>
              </a:ext>
            </a:extLst>
          </p:cNvPr>
          <p:cNvSpPr txBox="1"/>
          <p:nvPr/>
        </p:nvSpPr>
        <p:spPr>
          <a:xfrm>
            <a:off x="7588474" y="4261855"/>
            <a:ext cx="9649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100GB</a:t>
            </a:r>
          </a:p>
        </p:txBody>
      </p:sp>
      <p:sp>
        <p:nvSpPr>
          <p:cNvPr id="24" name="TextBox 23">
            <a:extLst>
              <a:ext uri="{FF2B5EF4-FFF2-40B4-BE49-F238E27FC236}">
                <a16:creationId xmlns:a16="http://schemas.microsoft.com/office/drawing/2014/main" id="{57788526-3066-B06F-00DC-E6BC5A502E0F}"/>
              </a:ext>
            </a:extLst>
          </p:cNvPr>
          <p:cNvSpPr txBox="1"/>
          <p:nvPr/>
        </p:nvSpPr>
        <p:spPr>
          <a:xfrm rot="2820000">
            <a:off x="8387950" y="3250019"/>
            <a:ext cx="964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100GB</a:t>
            </a:r>
          </a:p>
        </p:txBody>
      </p:sp>
      <p:cxnSp>
        <p:nvCxnSpPr>
          <p:cNvPr id="27" name="Connector: Elbow 26">
            <a:extLst>
              <a:ext uri="{FF2B5EF4-FFF2-40B4-BE49-F238E27FC236}">
                <a16:creationId xmlns:a16="http://schemas.microsoft.com/office/drawing/2014/main" id="{D86F6893-326F-EFAB-D937-8B730004E722}"/>
              </a:ext>
            </a:extLst>
          </p:cNvPr>
          <p:cNvCxnSpPr/>
          <p:nvPr/>
        </p:nvCxnSpPr>
        <p:spPr>
          <a:xfrm flipV="1">
            <a:off x="9235303" y="3869618"/>
            <a:ext cx="1630522" cy="359535"/>
          </a:xfrm>
          <a:prstGeom prst="bentConnector3">
            <a:avLst/>
          </a:prstGeom>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54B999C-7BF7-BCAB-61BD-389412C176F6}"/>
              </a:ext>
            </a:extLst>
          </p:cNvPr>
          <p:cNvCxnSpPr/>
          <p:nvPr/>
        </p:nvCxnSpPr>
        <p:spPr>
          <a:xfrm>
            <a:off x="10020924" y="4231200"/>
            <a:ext cx="807990" cy="692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16712CD-6997-6458-43C2-1D0CB6D9D4DE}"/>
              </a:ext>
            </a:extLst>
          </p:cNvPr>
          <p:cNvCxnSpPr>
            <a:cxnSpLocks/>
          </p:cNvCxnSpPr>
          <p:nvPr/>
        </p:nvCxnSpPr>
        <p:spPr>
          <a:xfrm>
            <a:off x="10052154" y="4549739"/>
            <a:ext cx="807990" cy="692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3616147-722F-180D-D14C-6F01038208B8}"/>
              </a:ext>
            </a:extLst>
          </p:cNvPr>
          <p:cNvCxnSpPr>
            <a:cxnSpLocks/>
          </p:cNvCxnSpPr>
          <p:nvPr/>
        </p:nvCxnSpPr>
        <p:spPr>
          <a:xfrm>
            <a:off x="10052154" y="4849543"/>
            <a:ext cx="807990" cy="692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9AD11227-A660-24C7-A3E4-473124EBBBEA}"/>
              </a:ext>
            </a:extLst>
          </p:cNvPr>
          <p:cNvCxnSpPr>
            <a:cxnSpLocks/>
          </p:cNvCxnSpPr>
          <p:nvPr/>
        </p:nvCxnSpPr>
        <p:spPr>
          <a:xfrm>
            <a:off x="9235305" y="4222905"/>
            <a:ext cx="1630521" cy="939612"/>
          </a:xfrm>
          <a:prstGeom prst="bentConnector3">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978C2C6-0757-3B05-A622-ED3D8D4997F2}"/>
              </a:ext>
            </a:extLst>
          </p:cNvPr>
          <p:cNvSpPr txBox="1"/>
          <p:nvPr/>
        </p:nvSpPr>
        <p:spPr>
          <a:xfrm>
            <a:off x="9383616" y="4032352"/>
            <a:ext cx="636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10GB</a:t>
            </a:r>
          </a:p>
        </p:txBody>
      </p:sp>
      <p:sp>
        <p:nvSpPr>
          <p:cNvPr id="33" name="TextBox 32">
            <a:extLst>
              <a:ext uri="{FF2B5EF4-FFF2-40B4-BE49-F238E27FC236}">
                <a16:creationId xmlns:a16="http://schemas.microsoft.com/office/drawing/2014/main" id="{555CD64F-CE65-1320-2985-F76B030460BA}"/>
              </a:ext>
            </a:extLst>
          </p:cNvPr>
          <p:cNvSpPr txBox="1"/>
          <p:nvPr/>
        </p:nvSpPr>
        <p:spPr>
          <a:xfrm>
            <a:off x="10051472" y="3491345"/>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LES</a:t>
            </a:r>
          </a:p>
        </p:txBody>
      </p:sp>
      <p:sp>
        <p:nvSpPr>
          <p:cNvPr id="34" name="TextBox 33">
            <a:extLst>
              <a:ext uri="{FF2B5EF4-FFF2-40B4-BE49-F238E27FC236}">
                <a16:creationId xmlns:a16="http://schemas.microsoft.com/office/drawing/2014/main" id="{0E32BAB9-B325-551F-8B23-FEC2F7187FB3}"/>
              </a:ext>
            </a:extLst>
          </p:cNvPr>
          <p:cNvSpPr txBox="1"/>
          <p:nvPr/>
        </p:nvSpPr>
        <p:spPr>
          <a:xfrm>
            <a:off x="10807225" y="4034738"/>
            <a:ext cx="571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a:t>
            </a:r>
          </a:p>
        </p:txBody>
      </p:sp>
      <p:sp>
        <p:nvSpPr>
          <p:cNvPr id="35" name="TextBox 34">
            <a:extLst>
              <a:ext uri="{FF2B5EF4-FFF2-40B4-BE49-F238E27FC236}">
                <a16:creationId xmlns:a16="http://schemas.microsoft.com/office/drawing/2014/main" id="{C8C8855A-FF0C-D132-33A8-199B6A7AD753}"/>
              </a:ext>
            </a:extLst>
          </p:cNvPr>
          <p:cNvSpPr txBox="1"/>
          <p:nvPr/>
        </p:nvSpPr>
        <p:spPr>
          <a:xfrm>
            <a:off x="10863440" y="4671819"/>
            <a:ext cx="659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a:t>
            </a:r>
          </a:p>
        </p:txBody>
      </p:sp>
      <p:sp>
        <p:nvSpPr>
          <p:cNvPr id="36" name="TextBox 35">
            <a:extLst>
              <a:ext uri="{FF2B5EF4-FFF2-40B4-BE49-F238E27FC236}">
                <a16:creationId xmlns:a16="http://schemas.microsoft.com/office/drawing/2014/main" id="{A2BD3D65-905A-F0D6-8B75-0BB7AC09EBCC}"/>
              </a:ext>
            </a:extLst>
          </p:cNvPr>
          <p:cNvSpPr txBox="1"/>
          <p:nvPr/>
        </p:nvSpPr>
        <p:spPr>
          <a:xfrm>
            <a:off x="10832210" y="4359525"/>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a:t>
            </a:r>
          </a:p>
        </p:txBody>
      </p:sp>
      <p:sp>
        <p:nvSpPr>
          <p:cNvPr id="37" name="TextBox 36">
            <a:extLst>
              <a:ext uri="{FF2B5EF4-FFF2-40B4-BE49-F238E27FC236}">
                <a16:creationId xmlns:a16="http://schemas.microsoft.com/office/drawing/2014/main" id="{BB313F0A-1EE0-FE4F-40A9-4AF515B0941C}"/>
              </a:ext>
            </a:extLst>
          </p:cNvPr>
          <p:cNvSpPr txBox="1"/>
          <p:nvPr/>
        </p:nvSpPr>
        <p:spPr>
          <a:xfrm>
            <a:off x="10120176" y="3916065"/>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1GB</a:t>
            </a:r>
          </a:p>
        </p:txBody>
      </p:sp>
      <p:sp>
        <p:nvSpPr>
          <p:cNvPr id="38" name="TextBox 37">
            <a:extLst>
              <a:ext uri="{FF2B5EF4-FFF2-40B4-BE49-F238E27FC236}">
                <a16:creationId xmlns:a16="http://schemas.microsoft.com/office/drawing/2014/main" id="{BE3B68AB-F9AD-3FAD-48B9-2B4ABFDA3697}"/>
              </a:ext>
            </a:extLst>
          </p:cNvPr>
          <p:cNvSpPr txBox="1"/>
          <p:nvPr/>
        </p:nvSpPr>
        <p:spPr>
          <a:xfrm>
            <a:off x="10120175" y="4272081"/>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1GB</a:t>
            </a:r>
          </a:p>
        </p:txBody>
      </p:sp>
      <p:sp>
        <p:nvSpPr>
          <p:cNvPr id="39" name="TextBox 38">
            <a:extLst>
              <a:ext uri="{FF2B5EF4-FFF2-40B4-BE49-F238E27FC236}">
                <a16:creationId xmlns:a16="http://schemas.microsoft.com/office/drawing/2014/main" id="{11C57529-D4F0-252D-5BB3-B19AD6CAF8E8}"/>
              </a:ext>
            </a:extLst>
          </p:cNvPr>
          <p:cNvSpPr txBox="1"/>
          <p:nvPr/>
        </p:nvSpPr>
        <p:spPr>
          <a:xfrm>
            <a:off x="10120176" y="4553146"/>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1GB</a:t>
            </a:r>
          </a:p>
        </p:txBody>
      </p:sp>
      <p:sp>
        <p:nvSpPr>
          <p:cNvPr id="40" name="TextBox 39">
            <a:extLst>
              <a:ext uri="{FF2B5EF4-FFF2-40B4-BE49-F238E27FC236}">
                <a16:creationId xmlns:a16="http://schemas.microsoft.com/office/drawing/2014/main" id="{780647C4-973E-DFD1-43A5-60E50009C046}"/>
              </a:ext>
            </a:extLst>
          </p:cNvPr>
          <p:cNvSpPr txBox="1"/>
          <p:nvPr/>
        </p:nvSpPr>
        <p:spPr>
          <a:xfrm>
            <a:off x="10120176" y="4859196"/>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1GB</a:t>
            </a:r>
          </a:p>
        </p:txBody>
      </p:sp>
      <p:sp>
        <p:nvSpPr>
          <p:cNvPr id="41" name="TextBox 40">
            <a:extLst>
              <a:ext uri="{FF2B5EF4-FFF2-40B4-BE49-F238E27FC236}">
                <a16:creationId xmlns:a16="http://schemas.microsoft.com/office/drawing/2014/main" id="{6C87D937-198C-0AF2-9EF7-C4AB879FFFB2}"/>
              </a:ext>
            </a:extLst>
          </p:cNvPr>
          <p:cNvSpPr txBox="1"/>
          <p:nvPr/>
        </p:nvSpPr>
        <p:spPr>
          <a:xfrm>
            <a:off x="10832208" y="4984113"/>
            <a:ext cx="85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PC</a:t>
            </a:r>
          </a:p>
        </p:txBody>
      </p:sp>
      <p:sp>
        <p:nvSpPr>
          <p:cNvPr id="42" name="TextBox 41">
            <a:extLst>
              <a:ext uri="{FF2B5EF4-FFF2-40B4-BE49-F238E27FC236}">
                <a16:creationId xmlns:a16="http://schemas.microsoft.com/office/drawing/2014/main" id="{1F2D4E29-322F-ED7A-4697-A7BF1D94060A}"/>
              </a:ext>
            </a:extLst>
          </p:cNvPr>
          <p:cNvSpPr txBox="1"/>
          <p:nvPr/>
        </p:nvSpPr>
        <p:spPr>
          <a:xfrm>
            <a:off x="8446730" y="2814400"/>
            <a:ext cx="636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10GB</a:t>
            </a:r>
          </a:p>
        </p:txBody>
      </p:sp>
      <p:sp>
        <p:nvSpPr>
          <p:cNvPr id="43" name="TextBox 42">
            <a:extLst>
              <a:ext uri="{FF2B5EF4-FFF2-40B4-BE49-F238E27FC236}">
                <a16:creationId xmlns:a16="http://schemas.microsoft.com/office/drawing/2014/main" id="{B30B7272-0257-C0CD-EFFC-62A275EE67A0}"/>
              </a:ext>
            </a:extLst>
          </p:cNvPr>
          <p:cNvSpPr txBox="1"/>
          <p:nvPr/>
        </p:nvSpPr>
        <p:spPr>
          <a:xfrm>
            <a:off x="9845813" y="2839384"/>
            <a:ext cx="636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10GB</a:t>
            </a:r>
          </a:p>
        </p:txBody>
      </p:sp>
    </p:spTree>
    <p:extLst>
      <p:ext uri="{BB962C8B-B14F-4D97-AF65-F5344CB8AC3E}">
        <p14:creationId xmlns:p14="http://schemas.microsoft.com/office/powerpoint/2010/main" val="276151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131A-B919-BA02-705D-ED84A5599E8C}"/>
              </a:ext>
            </a:extLst>
          </p:cNvPr>
          <p:cNvSpPr>
            <a:spLocks noGrp="1"/>
          </p:cNvSpPr>
          <p:nvPr>
            <p:ph type="title"/>
          </p:nvPr>
        </p:nvSpPr>
        <p:spPr>
          <a:xfrm>
            <a:off x="1278324" y="48531"/>
            <a:ext cx="3932237" cy="1600200"/>
          </a:xfrm>
        </p:spPr>
        <p:txBody>
          <a:bodyPr anchor="b">
            <a:normAutofit/>
          </a:bodyPr>
          <a:lstStyle/>
          <a:p>
            <a:r>
              <a:rPr lang="en-US">
                <a:solidFill>
                  <a:schemeClr val="accent1"/>
                </a:solidFill>
              </a:rPr>
              <a:t>Security</a:t>
            </a:r>
            <a:br>
              <a:rPr lang="en-IE" u="sng"/>
            </a:br>
            <a:endParaRPr lang="en-IE" u="sng"/>
          </a:p>
        </p:txBody>
      </p:sp>
      <p:pic>
        <p:nvPicPr>
          <p:cNvPr id="8" name="Picture 7">
            <a:extLst>
              <a:ext uri="{FF2B5EF4-FFF2-40B4-BE49-F238E27FC236}">
                <a16:creationId xmlns:a16="http://schemas.microsoft.com/office/drawing/2014/main" id="{045E8E22-5FD0-DE5B-D75A-BAC905273499}"/>
              </a:ext>
            </a:extLst>
          </p:cNvPr>
          <p:cNvPicPr>
            <a:picLocks noChangeAspect="1"/>
          </p:cNvPicPr>
          <p:nvPr/>
        </p:nvPicPr>
        <p:blipFill>
          <a:blip r:embed="rId2"/>
          <a:srcRect r="37926"/>
          <a:stretch/>
        </p:blipFill>
        <p:spPr>
          <a:xfrm>
            <a:off x="5834742" y="858417"/>
            <a:ext cx="5520645" cy="5002634"/>
          </a:xfrm>
          <a:prstGeom prst="rect">
            <a:avLst/>
          </a:prstGeom>
          <a:noFill/>
        </p:spPr>
      </p:pic>
      <p:sp>
        <p:nvSpPr>
          <p:cNvPr id="3" name="Content Placeholder 2">
            <a:extLst>
              <a:ext uri="{FF2B5EF4-FFF2-40B4-BE49-F238E27FC236}">
                <a16:creationId xmlns:a16="http://schemas.microsoft.com/office/drawing/2014/main" id="{2C6FAF1D-8DAE-0ED8-A570-EE30A914111A}"/>
              </a:ext>
            </a:extLst>
          </p:cNvPr>
          <p:cNvSpPr>
            <a:spLocks noGrp="1"/>
          </p:cNvSpPr>
          <p:nvPr>
            <p:ph type="body" sz="half" idx="2"/>
          </p:nvPr>
        </p:nvSpPr>
        <p:spPr>
          <a:xfrm>
            <a:off x="458815" y="1260542"/>
            <a:ext cx="5111180" cy="4602342"/>
          </a:xfrm>
        </p:spPr>
        <p:txBody>
          <a:bodyPr vert="horz" lIns="0" tIns="0" rIns="0" bIns="0" rtlCol="0" anchor="t">
            <a:normAutofit/>
          </a:bodyPr>
          <a:lstStyle/>
          <a:p>
            <a:pPr>
              <a:lnSpc>
                <a:spcPct val="110000"/>
              </a:lnSpc>
              <a:buNone/>
            </a:pPr>
            <a:r>
              <a:rPr lang="en-IE" sz="1400">
                <a:latin typeface="Trebuchet MS"/>
              </a:rPr>
              <a:t>ATU Donegal's servers are integral to academic, research, and administrative operations. They are protected by multi-layered security measures to ensure resilience against unauthorized access, data breaches, and service disruptions.</a:t>
            </a:r>
            <a:endParaRPr lang="en-US" sz="1400">
              <a:latin typeface="Trebuchet MS"/>
            </a:endParaRPr>
          </a:p>
          <a:p>
            <a:pPr marL="342900" indent="-342900">
              <a:buAutoNum type="arabicPeriod"/>
            </a:pPr>
            <a:r>
              <a:rPr lang="en-IE" sz="1800" b="1">
                <a:latin typeface="Trebuchet MS"/>
                <a:ea typeface="+mn-lt"/>
                <a:cs typeface="+mn-lt"/>
              </a:rPr>
              <a:t>Server Hardening: </a:t>
            </a:r>
          </a:p>
          <a:p>
            <a:r>
              <a:rPr lang="en-IE" sz="1400">
                <a:latin typeface="Trebuchet MS"/>
                <a:ea typeface="+mn-lt"/>
                <a:cs typeface="+mn-lt"/>
              </a:rPr>
              <a:t>Only essential software is installed. Remote access is restricted, and servers are regularly updated to stay secure.</a:t>
            </a:r>
            <a:endParaRPr lang="en-IE"/>
          </a:p>
          <a:p>
            <a:r>
              <a:rPr lang="en-IE" sz="1800" b="1">
                <a:latin typeface="Trebuchet MS"/>
                <a:ea typeface="+mn-lt"/>
                <a:cs typeface="+mn-lt"/>
              </a:rPr>
              <a:t>2.   Authentication and Access Control:</a:t>
            </a:r>
            <a:r>
              <a:rPr lang="en-IE" sz="1800">
                <a:latin typeface="Trebuchet MS"/>
                <a:ea typeface="+mn-lt"/>
                <a:cs typeface="+mn-lt"/>
              </a:rPr>
              <a:t> </a:t>
            </a:r>
            <a:endParaRPr lang="en-US" sz="1800">
              <a:latin typeface="Trebuchet MS"/>
              <a:ea typeface="+mn-lt"/>
              <a:cs typeface="+mn-lt"/>
            </a:endParaRPr>
          </a:p>
          <a:p>
            <a:r>
              <a:rPr lang="en-IE" sz="1400">
                <a:latin typeface="Trebuchet MS"/>
                <a:ea typeface="+mn-lt"/>
                <a:cs typeface="+mn-lt"/>
              </a:rPr>
              <a:t>Admin access requires Multifactor Authentication (MFA), and sensitive data is only accessible to approved users. All access is tracked and monitored for unusual activity.</a:t>
            </a:r>
            <a:endParaRPr lang="en-US" sz="1400">
              <a:latin typeface="Trebuchet MS"/>
            </a:endParaRPr>
          </a:p>
          <a:p>
            <a:r>
              <a:rPr lang="en-IE" sz="1800" b="1">
                <a:latin typeface="Trebuchet MS"/>
                <a:ea typeface="+mn-lt"/>
                <a:cs typeface="+mn-lt"/>
              </a:rPr>
              <a:t>3. Firewall Integration:</a:t>
            </a:r>
          </a:p>
          <a:p>
            <a:r>
              <a:rPr lang="en-IE" sz="1400">
                <a:latin typeface="Trebuchet MS"/>
                <a:ea typeface="+mn-lt"/>
                <a:cs typeface="+mn-lt"/>
              </a:rPr>
              <a:t>Firewalls block unauthorized traffic, and servers are grouped by purpose with strict controls on communication.</a:t>
            </a:r>
            <a:endParaRPr lang="en-IE"/>
          </a:p>
          <a:p>
            <a:pPr marL="457200" indent="-457200">
              <a:lnSpc>
                <a:spcPct val="110000"/>
              </a:lnSpc>
              <a:buAutoNum type="arabicPeriod"/>
            </a:pPr>
            <a:endParaRPr lang="en-IE" sz="1800" b="1">
              <a:latin typeface="Trebuchet MS"/>
            </a:endParaRPr>
          </a:p>
          <a:p>
            <a:pPr marL="0" indent="0">
              <a:lnSpc>
                <a:spcPct val="110000"/>
              </a:lnSpc>
              <a:buNone/>
            </a:pPr>
            <a:endParaRPr lang="en-IE" sz="1200"/>
          </a:p>
          <a:p>
            <a:pPr marL="0" indent="0">
              <a:lnSpc>
                <a:spcPct val="110000"/>
              </a:lnSpc>
              <a:buNone/>
            </a:pPr>
            <a:endParaRPr lang="en-US" sz="1200"/>
          </a:p>
        </p:txBody>
      </p:sp>
      <p:sp>
        <p:nvSpPr>
          <p:cNvPr id="4" name="Date Placeholder 3">
            <a:extLst>
              <a:ext uri="{FF2B5EF4-FFF2-40B4-BE49-F238E27FC236}">
                <a16:creationId xmlns:a16="http://schemas.microsoft.com/office/drawing/2014/main" id="{1BC47107-ECF6-1775-56F4-495AA351963D}"/>
              </a:ext>
            </a:extLst>
          </p:cNvPr>
          <p:cNvSpPr>
            <a:spLocks noGrp="1"/>
          </p:cNvSpPr>
          <p:nvPr>
            <p:ph type="dt" sz="half" idx="10"/>
          </p:nvPr>
        </p:nvSpPr>
        <p:spPr>
          <a:xfrm>
            <a:off x="7910111" y="6409170"/>
            <a:ext cx="3702392" cy="448830"/>
          </a:xfrm>
        </p:spPr>
        <p:txBody>
          <a:bodyPr anchor="ctr">
            <a:normAutofit/>
          </a:bodyPr>
          <a:lstStyle/>
          <a:p>
            <a:pPr>
              <a:spcAft>
                <a:spcPts val="600"/>
              </a:spcAft>
            </a:pPr>
            <a:fld id="{75EDF87B-8709-47CA-BCDD-9AB75886CAA4}" type="datetime1">
              <a:rPr lang="en-US"/>
              <a:pPr>
                <a:spcAft>
                  <a:spcPts val="600"/>
                </a:spcAft>
              </a:pPr>
              <a:t>12/10/2024</a:t>
            </a:fld>
            <a:endParaRPr lang="en-US"/>
          </a:p>
        </p:txBody>
      </p:sp>
      <p:sp>
        <p:nvSpPr>
          <p:cNvPr id="5" name="Footer Placeholder 4">
            <a:extLst>
              <a:ext uri="{FF2B5EF4-FFF2-40B4-BE49-F238E27FC236}">
                <a16:creationId xmlns:a16="http://schemas.microsoft.com/office/drawing/2014/main" id="{239EF7D3-B368-2230-510C-580FA9B0524B}"/>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8D14E3BC-2EBC-A070-FD5C-08FDE40BDDBD}"/>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30</a:t>
            </a:fld>
            <a:endParaRPr lang="en-US"/>
          </a:p>
        </p:txBody>
      </p:sp>
      <p:pic>
        <p:nvPicPr>
          <p:cNvPr id="9" name="Picture 8" descr="A person in a suit and tie&#10;&#10;Description automatically generated">
            <a:extLst>
              <a:ext uri="{FF2B5EF4-FFF2-40B4-BE49-F238E27FC236}">
                <a16:creationId xmlns:a16="http://schemas.microsoft.com/office/drawing/2014/main" id="{BCC4E132-3790-8F35-352D-025D0AE17F95}"/>
              </a:ext>
            </a:extLst>
          </p:cNvPr>
          <p:cNvPicPr>
            <a:picLocks noChangeAspect="1"/>
          </p:cNvPicPr>
          <p:nvPr/>
        </p:nvPicPr>
        <p:blipFill>
          <a:blip r:embed="rId3"/>
          <a:stretch>
            <a:fillRect/>
          </a:stretch>
        </p:blipFill>
        <p:spPr>
          <a:xfrm>
            <a:off x="7230373" y="3355675"/>
            <a:ext cx="1958197" cy="1958196"/>
          </a:xfrm>
          <a:prstGeom prst="rect">
            <a:avLst/>
          </a:prstGeom>
        </p:spPr>
      </p:pic>
    </p:spTree>
    <p:extLst>
      <p:ext uri="{BB962C8B-B14F-4D97-AF65-F5344CB8AC3E}">
        <p14:creationId xmlns:p14="http://schemas.microsoft.com/office/powerpoint/2010/main" val="14985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lue and orange gradient with arrows">
            <a:extLst>
              <a:ext uri="{FF2B5EF4-FFF2-40B4-BE49-F238E27FC236}">
                <a16:creationId xmlns:a16="http://schemas.microsoft.com/office/drawing/2014/main" id="{513BCD48-8DF1-1BD6-9938-0FB2A40694B5}"/>
              </a:ext>
            </a:extLst>
          </p:cNvPr>
          <p:cNvPicPr>
            <a:picLocks noChangeAspect="1"/>
          </p:cNvPicPr>
          <p:nvPr/>
        </p:nvPicPr>
        <p:blipFill>
          <a:blip r:embed="rId2"/>
          <a:srcRect l="30801" r="2985" b="-1"/>
          <a:stretch/>
        </p:blipFill>
        <p:spPr>
          <a:xfrm>
            <a:off x="5834742" y="858417"/>
            <a:ext cx="5520645" cy="5002634"/>
          </a:xfrm>
          <a:prstGeom prst="rect">
            <a:avLst/>
          </a:prstGeom>
          <a:noFill/>
        </p:spPr>
      </p:pic>
      <p:sp>
        <p:nvSpPr>
          <p:cNvPr id="3" name="Content Placeholder 2">
            <a:extLst>
              <a:ext uri="{FF2B5EF4-FFF2-40B4-BE49-F238E27FC236}">
                <a16:creationId xmlns:a16="http://schemas.microsoft.com/office/drawing/2014/main" id="{4A2FCB95-CD6E-4D32-C5C3-DFC60DE9DB32}"/>
              </a:ext>
            </a:extLst>
          </p:cNvPr>
          <p:cNvSpPr>
            <a:spLocks noGrp="1"/>
          </p:cNvSpPr>
          <p:nvPr>
            <p:ph type="body" sz="half" idx="2"/>
          </p:nvPr>
        </p:nvSpPr>
        <p:spPr>
          <a:xfrm>
            <a:off x="818249" y="872354"/>
            <a:ext cx="4492953" cy="4329172"/>
          </a:xfrm>
        </p:spPr>
        <p:txBody>
          <a:bodyPr vert="horz" lIns="0" tIns="0" rIns="0" bIns="0" rtlCol="0" anchor="t">
            <a:normAutofit/>
          </a:bodyPr>
          <a:lstStyle/>
          <a:p>
            <a:pPr>
              <a:lnSpc>
                <a:spcPct val="110000"/>
              </a:lnSpc>
            </a:pPr>
            <a:endParaRPr lang="en-IE" sz="1800" b="1">
              <a:latin typeface="Trebuchet MS"/>
            </a:endParaRPr>
          </a:p>
          <a:p>
            <a:pPr marL="0" indent="0">
              <a:lnSpc>
                <a:spcPct val="110000"/>
              </a:lnSpc>
              <a:buNone/>
            </a:pPr>
            <a:r>
              <a:rPr lang="en-IE" sz="1800" b="1">
                <a:latin typeface="Trebuchet MS"/>
              </a:rPr>
              <a:t>4. Data Protection</a:t>
            </a:r>
            <a:endParaRPr lang="en-US" sz="1800" b="1">
              <a:latin typeface="Trebuchet MS"/>
            </a:endParaRPr>
          </a:p>
          <a:p>
            <a:r>
              <a:rPr lang="en-IE" sz="1400">
                <a:latin typeface="Trebuchet MS"/>
                <a:ea typeface="+mn-lt"/>
                <a:cs typeface="+mn-lt"/>
              </a:rPr>
              <a:t>Data is encrypted both when stored and during transfer. Regular backups are encrypted and stored in multiple locations.</a:t>
            </a:r>
            <a:endParaRPr lang="en-US" sz="1400">
              <a:latin typeface="Trebuchet MS"/>
              <a:ea typeface="+mn-lt"/>
              <a:cs typeface="+mn-lt"/>
            </a:endParaRPr>
          </a:p>
          <a:p>
            <a:r>
              <a:rPr lang="en-IE" sz="1800" b="1">
                <a:latin typeface="Trebuchet MS"/>
                <a:ea typeface="+mn-lt"/>
                <a:cs typeface="+mn-lt"/>
              </a:rPr>
              <a:t>5. Application Security</a:t>
            </a:r>
            <a:endParaRPr lang="en-US" sz="1800">
              <a:latin typeface="Trebuchet MS"/>
              <a:ea typeface="+mn-lt"/>
              <a:cs typeface="+mn-lt"/>
            </a:endParaRPr>
          </a:p>
          <a:p>
            <a:r>
              <a:rPr lang="en-IE" sz="1400">
                <a:latin typeface="Trebuchet MS"/>
                <a:ea typeface="+mn-lt"/>
                <a:cs typeface="+mn-lt"/>
              </a:rPr>
              <a:t>Systems are kept safe through regular reviews, validation checks, and updates.</a:t>
            </a:r>
            <a:endParaRPr lang="en-US" sz="1400">
              <a:latin typeface="Trebuchet MS"/>
              <a:ea typeface="+mn-lt"/>
              <a:cs typeface="+mn-lt"/>
            </a:endParaRPr>
          </a:p>
          <a:p>
            <a:r>
              <a:rPr lang="en-IE" sz="1800" b="1">
                <a:latin typeface="Trebuchet MS"/>
                <a:ea typeface="+mn-lt"/>
                <a:cs typeface="+mn-lt"/>
              </a:rPr>
              <a:t>6. Virtualization and Cloud Security</a:t>
            </a:r>
            <a:endParaRPr lang="en-IE" sz="1800">
              <a:latin typeface="Trebuchet MS"/>
              <a:ea typeface="+mn-lt"/>
              <a:cs typeface="+mn-lt"/>
            </a:endParaRPr>
          </a:p>
          <a:p>
            <a:r>
              <a:rPr lang="en-IE" sz="1400">
                <a:latin typeface="Trebuchet MS"/>
                <a:ea typeface="+mn-lt"/>
                <a:cs typeface="+mn-lt"/>
              </a:rPr>
              <a:t>Virtual machines run separately for safety, and cloud servers have strict access controls and encryption.</a:t>
            </a:r>
          </a:p>
          <a:p>
            <a:pPr>
              <a:lnSpc>
                <a:spcPct val="110000"/>
              </a:lnSpc>
              <a:buFont typeface="Arial"/>
            </a:pPr>
            <a:endParaRPr lang="en-IE" sz="1200">
              <a:latin typeface="Trebuchet MS"/>
            </a:endParaRPr>
          </a:p>
          <a:p>
            <a:pPr marL="0" indent="0">
              <a:lnSpc>
                <a:spcPct val="110000"/>
              </a:lnSpc>
              <a:buFont typeface="Arial"/>
              <a:buNone/>
            </a:pPr>
            <a:endParaRPr lang="en-IE" sz="1200">
              <a:latin typeface="Trebuchet MS"/>
            </a:endParaRPr>
          </a:p>
          <a:p>
            <a:pPr marL="0" indent="0">
              <a:lnSpc>
                <a:spcPct val="110000"/>
              </a:lnSpc>
              <a:buNone/>
            </a:pPr>
            <a:endParaRPr lang="en-IE" sz="1000" b="1"/>
          </a:p>
          <a:p>
            <a:pPr>
              <a:lnSpc>
                <a:spcPct val="110000"/>
              </a:lnSpc>
            </a:pPr>
            <a:endParaRPr lang="en-US" sz="1000"/>
          </a:p>
        </p:txBody>
      </p:sp>
      <p:sp>
        <p:nvSpPr>
          <p:cNvPr id="4" name="Date Placeholder 3">
            <a:extLst>
              <a:ext uri="{FF2B5EF4-FFF2-40B4-BE49-F238E27FC236}">
                <a16:creationId xmlns:a16="http://schemas.microsoft.com/office/drawing/2014/main" id="{EA334543-8601-B82B-B7B7-7C1A8E455B80}"/>
              </a:ext>
            </a:extLst>
          </p:cNvPr>
          <p:cNvSpPr>
            <a:spLocks noGrp="1"/>
          </p:cNvSpPr>
          <p:nvPr>
            <p:ph type="dt" sz="half" idx="10"/>
          </p:nvPr>
        </p:nvSpPr>
        <p:spPr>
          <a:xfrm>
            <a:off x="7910111" y="6409170"/>
            <a:ext cx="3702392" cy="448830"/>
          </a:xfrm>
        </p:spPr>
        <p:txBody>
          <a:bodyPr anchor="ctr">
            <a:normAutofit/>
          </a:bodyPr>
          <a:lstStyle/>
          <a:p>
            <a:pPr>
              <a:spcAft>
                <a:spcPts val="600"/>
              </a:spcAft>
            </a:pPr>
            <a:fld id="{555FA921-A011-4A5F-BD2B-C0E6EB11BC62}" type="datetime1">
              <a:rPr lang="en-US"/>
              <a:pPr>
                <a:spcAft>
                  <a:spcPts val="600"/>
                </a:spcAft>
              </a:pPr>
              <a:t>12/10/2024</a:t>
            </a:fld>
            <a:endParaRPr lang="en-US"/>
          </a:p>
        </p:txBody>
      </p:sp>
      <p:sp>
        <p:nvSpPr>
          <p:cNvPr id="5" name="Footer Placeholder 4">
            <a:extLst>
              <a:ext uri="{FF2B5EF4-FFF2-40B4-BE49-F238E27FC236}">
                <a16:creationId xmlns:a16="http://schemas.microsoft.com/office/drawing/2014/main" id="{4236E282-BF24-2956-D958-290AB03F509A}"/>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5AAD4979-4FA6-6FB8-81FA-9A52E5E93957}"/>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31</a:t>
            </a:fld>
            <a:endParaRPr lang="en-US"/>
          </a:p>
        </p:txBody>
      </p:sp>
    </p:spTree>
    <p:extLst>
      <p:ext uri="{BB962C8B-B14F-4D97-AF65-F5344CB8AC3E}">
        <p14:creationId xmlns:p14="http://schemas.microsoft.com/office/powerpoint/2010/main" val="1566891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16993280-0C7C-BE29-8DEA-A6902EFCC983}"/>
              </a:ext>
            </a:extLst>
          </p:cNvPr>
          <p:cNvSpPr txBox="1"/>
          <p:nvPr/>
        </p:nvSpPr>
        <p:spPr>
          <a:xfrm>
            <a:off x="1368490" y="457200"/>
            <a:ext cx="9986898" cy="1233488"/>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a:bodyPr>
          <a:lstStyle/>
          <a:p>
            <a:pPr marL="514350" indent="-514350">
              <a:spcBef>
                <a:spcPct val="0"/>
              </a:spcBef>
              <a:spcAft>
                <a:spcPts val="600"/>
              </a:spcAft>
              <a:buAutoNum type="arabicPeriod"/>
            </a:pPr>
            <a:r>
              <a:rPr lang="en-US" sz="2800" b="1" cap="all" spc="700">
                <a:solidFill>
                  <a:schemeClr val="accent1"/>
                </a:solidFill>
                <a:latin typeface="+mj-lt"/>
                <a:ea typeface="+mj-ea"/>
                <a:cs typeface="+mj-cs"/>
              </a:rPr>
              <a:t>TYPES</a:t>
            </a:r>
            <a:r>
              <a:rPr lang="en-US" sz="2800" b="1" i="0" kern="1200" cap="all" spc="700" baseline="0">
                <a:solidFill>
                  <a:schemeClr val="accent1"/>
                </a:solidFill>
                <a:latin typeface="+mj-lt"/>
                <a:ea typeface="+mj-ea"/>
                <a:cs typeface="+mj-cs"/>
              </a:rPr>
              <a:t> OF SERVERS</a:t>
            </a:r>
          </a:p>
        </p:txBody>
      </p:sp>
      <p:pic>
        <p:nvPicPr>
          <p:cNvPr id="2" name="Picture 1" descr="A penguin standing in front of several servers&#10;&#10;Description automatically generated">
            <a:extLst>
              <a:ext uri="{FF2B5EF4-FFF2-40B4-BE49-F238E27FC236}">
                <a16:creationId xmlns:a16="http://schemas.microsoft.com/office/drawing/2014/main" id="{51DA8664-8A38-73D2-0718-0E7EDD64D42A}"/>
              </a:ext>
            </a:extLst>
          </p:cNvPr>
          <p:cNvPicPr>
            <a:picLocks noChangeAspect="1"/>
          </p:cNvPicPr>
          <p:nvPr/>
        </p:nvPicPr>
        <p:blipFill>
          <a:blip r:embed="rId2"/>
          <a:srcRect l="20934" r="13110" b="2"/>
          <a:stretch/>
        </p:blipFill>
        <p:spPr>
          <a:xfrm>
            <a:off x="1368490" y="2137682"/>
            <a:ext cx="4629085" cy="3684588"/>
          </a:xfrm>
          <a:prstGeom prst="rect">
            <a:avLst/>
          </a:prstGeom>
          <a:noFill/>
        </p:spPr>
      </p:pic>
      <p:sp>
        <p:nvSpPr>
          <p:cNvPr id="20" name="Content Placeholder 2">
            <a:extLst>
              <a:ext uri="{FF2B5EF4-FFF2-40B4-BE49-F238E27FC236}">
                <a16:creationId xmlns:a16="http://schemas.microsoft.com/office/drawing/2014/main" id="{D0526785-726A-FF95-756F-BE1AD683B969}"/>
              </a:ext>
            </a:extLst>
          </p:cNvPr>
          <p:cNvSpPr>
            <a:spLocks noGrp="1"/>
          </p:cNvSpPr>
          <p:nvPr>
            <p:ph sz="quarter" idx="4"/>
          </p:nvPr>
        </p:nvSpPr>
        <p:spPr>
          <a:xfrm>
            <a:off x="6331207" y="2137682"/>
            <a:ext cx="5010573" cy="3684588"/>
          </a:xfrm>
        </p:spPr>
        <p:txBody>
          <a:bodyPr vert="horz" lIns="0" tIns="0" rIns="0" bIns="0" rtlCol="0" anchor="t">
            <a:normAutofit/>
          </a:bodyPr>
          <a:lstStyle/>
          <a:p>
            <a:pPr marL="0" indent="0">
              <a:lnSpc>
                <a:spcPct val="110000"/>
              </a:lnSpc>
              <a:buNone/>
            </a:pPr>
            <a:r>
              <a:rPr lang="en-US" sz="1400">
                <a:latin typeface="Trebuchet MS"/>
              </a:rPr>
              <a:t>The servers at ATU Donegal are varied to cater to different needs within the institution: </a:t>
            </a:r>
            <a:endParaRPr lang="en-US" sz="1400" b="1">
              <a:latin typeface="Trebuchet MS"/>
            </a:endParaRPr>
          </a:p>
          <a:p>
            <a:r>
              <a:rPr lang="en-US" sz="1400" b="1">
                <a:latin typeface="Trebuchet MS"/>
                <a:ea typeface="+mn-lt"/>
                <a:cs typeface="+mn-lt"/>
              </a:rPr>
              <a:t>File Servers:</a:t>
            </a:r>
            <a:r>
              <a:rPr lang="en-US" sz="1400">
                <a:latin typeface="Trebuchet MS"/>
                <a:ea typeface="+mn-lt"/>
                <a:cs typeface="+mn-lt"/>
              </a:rPr>
              <a:t> Store shared academic and administrative resources.</a:t>
            </a:r>
          </a:p>
          <a:p>
            <a:r>
              <a:rPr lang="en-US" sz="1400" b="1">
                <a:latin typeface="Trebuchet MS"/>
                <a:ea typeface="+mn-lt"/>
                <a:cs typeface="+mn-lt"/>
              </a:rPr>
              <a:t>Web Servers:</a:t>
            </a:r>
            <a:r>
              <a:rPr lang="en-US" sz="1400">
                <a:latin typeface="Trebuchet MS"/>
                <a:ea typeface="+mn-lt"/>
                <a:cs typeface="+mn-lt"/>
              </a:rPr>
              <a:t> Host websites for the university.</a:t>
            </a:r>
          </a:p>
          <a:p>
            <a:r>
              <a:rPr lang="en-US" sz="1400" b="1">
                <a:latin typeface="Trebuchet MS"/>
                <a:ea typeface="+mn-lt"/>
                <a:cs typeface="+mn-lt"/>
              </a:rPr>
              <a:t>Email Servers:</a:t>
            </a:r>
            <a:r>
              <a:rPr lang="en-US" sz="1400">
                <a:latin typeface="Trebuchet MS"/>
                <a:ea typeface="+mn-lt"/>
                <a:cs typeface="+mn-lt"/>
              </a:rPr>
              <a:t> Enable secure communication for staff and students.</a:t>
            </a:r>
          </a:p>
          <a:p>
            <a:r>
              <a:rPr lang="en-US" sz="1400" b="1">
                <a:latin typeface="Trebuchet MS"/>
                <a:ea typeface="+mn-lt"/>
                <a:cs typeface="+mn-lt"/>
              </a:rPr>
              <a:t>Database Servers:</a:t>
            </a:r>
            <a:r>
              <a:rPr lang="en-US" sz="1400">
                <a:latin typeface="Trebuchet MS"/>
                <a:ea typeface="+mn-lt"/>
                <a:cs typeface="+mn-lt"/>
              </a:rPr>
              <a:t> Manage key data like student records.</a:t>
            </a:r>
          </a:p>
          <a:p>
            <a:r>
              <a:rPr lang="en-US" sz="1400" b="1">
                <a:latin typeface="Trebuchet MS"/>
                <a:ea typeface="+mn-lt"/>
                <a:cs typeface="+mn-lt"/>
              </a:rPr>
              <a:t>Application Servers:</a:t>
            </a:r>
            <a:r>
              <a:rPr lang="en-US" sz="1400">
                <a:latin typeface="Trebuchet MS"/>
                <a:ea typeface="+mn-lt"/>
                <a:cs typeface="+mn-lt"/>
              </a:rPr>
              <a:t> Run learning tools like Moodle and research applications.</a:t>
            </a:r>
          </a:p>
          <a:p>
            <a:r>
              <a:rPr lang="en-US" sz="1400" b="1">
                <a:latin typeface="Trebuchet MS"/>
                <a:ea typeface="+mn-lt"/>
                <a:cs typeface="+mn-lt"/>
              </a:rPr>
              <a:t>Backup Servers:</a:t>
            </a:r>
            <a:r>
              <a:rPr lang="en-US" sz="1400">
                <a:latin typeface="Trebuchet MS"/>
                <a:ea typeface="+mn-lt"/>
                <a:cs typeface="+mn-lt"/>
              </a:rPr>
              <a:t> Safely store copies of important data.</a:t>
            </a:r>
          </a:p>
          <a:p>
            <a:pPr marL="0" indent="0">
              <a:lnSpc>
                <a:spcPct val="110000"/>
              </a:lnSpc>
              <a:buNone/>
            </a:pPr>
            <a:endParaRPr lang="en-US" sz="1200">
              <a:latin typeface="Trebuchet MS"/>
            </a:endParaRPr>
          </a:p>
          <a:p>
            <a:pPr>
              <a:lnSpc>
                <a:spcPct val="110000"/>
              </a:lnSpc>
            </a:pPr>
            <a:endParaRPr lang="en-US" sz="1100" b="1"/>
          </a:p>
          <a:p>
            <a:pPr>
              <a:lnSpc>
                <a:spcPct val="110000"/>
              </a:lnSpc>
            </a:pPr>
            <a:endParaRPr lang="en-US" sz="1100" b="1"/>
          </a:p>
          <a:p>
            <a:pPr>
              <a:lnSpc>
                <a:spcPct val="110000"/>
              </a:lnSpc>
            </a:pPr>
            <a:endParaRPr lang="en-US" sz="1100"/>
          </a:p>
        </p:txBody>
      </p:sp>
      <p:sp>
        <p:nvSpPr>
          <p:cNvPr id="4" name="Date Placeholder 3">
            <a:extLst>
              <a:ext uri="{FF2B5EF4-FFF2-40B4-BE49-F238E27FC236}">
                <a16:creationId xmlns:a16="http://schemas.microsoft.com/office/drawing/2014/main" id="{FA9D133D-BEE7-9465-4F73-3571101714DE}"/>
              </a:ext>
            </a:extLst>
          </p:cNvPr>
          <p:cNvSpPr>
            <a:spLocks noGrp="1"/>
          </p:cNvSpPr>
          <p:nvPr>
            <p:ph type="dt" sz="half" idx="10"/>
          </p:nvPr>
        </p:nvSpPr>
        <p:spPr>
          <a:xfrm>
            <a:off x="7910111" y="6409170"/>
            <a:ext cx="3702392" cy="448830"/>
          </a:xfrm>
        </p:spPr>
        <p:txBody>
          <a:bodyPr vert="horz" lIns="91440" tIns="45720" rIns="91440" bIns="45720" rtlCol="0" anchor="ctr">
            <a:normAutofit/>
          </a:bodyPr>
          <a:lstStyle/>
          <a:p>
            <a:pPr>
              <a:spcAft>
                <a:spcPts val="600"/>
              </a:spcAft>
            </a:pPr>
            <a:fld id="{97C3DA9F-9BCB-4BB4-B7F0-E26872E8109A}" type="datetime1">
              <a:rPr lang="en-US"/>
              <a:pPr>
                <a:spcAft>
                  <a:spcPts val="600"/>
                </a:spcAft>
              </a:pPr>
              <a:t>12/10/2024</a:t>
            </a:fld>
            <a:endParaRPr lang="en-US"/>
          </a:p>
        </p:txBody>
      </p:sp>
      <p:sp>
        <p:nvSpPr>
          <p:cNvPr id="5" name="Footer Placeholder 4">
            <a:extLst>
              <a:ext uri="{FF2B5EF4-FFF2-40B4-BE49-F238E27FC236}">
                <a16:creationId xmlns:a16="http://schemas.microsoft.com/office/drawing/2014/main" id="{2626634E-196E-141E-63C6-7E8612DDF67C}"/>
              </a:ext>
            </a:extLst>
          </p:cNvPr>
          <p:cNvSpPr>
            <a:spLocks noGrp="1"/>
          </p:cNvSpPr>
          <p:nvPr>
            <p:ph type="ftr" sz="quarter" idx="11"/>
          </p:nvPr>
        </p:nvSpPr>
        <p:spPr>
          <a:xfrm rot="5400000">
            <a:off x="-1828801" y="1912217"/>
            <a:ext cx="4114800" cy="457200"/>
          </a:xfrm>
        </p:spPr>
        <p:txBody>
          <a:bodyPr vert="horz" lIns="91440" tIns="45720" rIns="91440" bIns="45720" rtlCol="0" anchor="ctr">
            <a:normAutofit/>
          </a:bodyPr>
          <a:lstStyle/>
          <a:p>
            <a:pPr>
              <a:spcAft>
                <a:spcPts val="600"/>
              </a:spcAft>
            </a:pPr>
            <a:r>
              <a:rPr lang="en-US" b="1" kern="1200">
                <a:latin typeface="+mj-lt"/>
                <a:ea typeface="+mn-ea"/>
                <a:cs typeface="+mn-cs"/>
              </a:rPr>
              <a:t>
              </a:t>
            </a:r>
          </a:p>
        </p:txBody>
      </p:sp>
      <p:sp>
        <p:nvSpPr>
          <p:cNvPr id="6" name="Slide Number Placeholder 5">
            <a:extLst>
              <a:ext uri="{FF2B5EF4-FFF2-40B4-BE49-F238E27FC236}">
                <a16:creationId xmlns:a16="http://schemas.microsoft.com/office/drawing/2014/main" id="{1A991EAF-E954-CE90-BF27-0F8BB07AE337}"/>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017DE1FC-E54A-4B87-A814-263D1E8654B2}" type="slidenum">
              <a:rPr lang="en-US" dirty="0"/>
              <a:pPr>
                <a:spcAft>
                  <a:spcPts val="600"/>
                </a:spcAft>
              </a:pPr>
              <a:t>32</a:t>
            </a:fld>
            <a:endParaRPr lang="en-US"/>
          </a:p>
        </p:txBody>
      </p:sp>
      <p:sp>
        <p:nvSpPr>
          <p:cNvPr id="7" name="Title 1">
            <a:extLst>
              <a:ext uri="{FF2B5EF4-FFF2-40B4-BE49-F238E27FC236}">
                <a16:creationId xmlns:a16="http://schemas.microsoft.com/office/drawing/2014/main" id="{7594C7AE-DFDA-251C-AF1D-C7265CB05D0A}"/>
              </a:ext>
            </a:extLst>
          </p:cNvPr>
          <p:cNvSpPr>
            <a:spLocks noGrp="1"/>
          </p:cNvSpPr>
          <p:nvPr>
            <p:ph type="title"/>
          </p:nvPr>
        </p:nvSpPr>
        <p:spPr>
          <a:xfrm>
            <a:off x="1476224" y="228976"/>
            <a:ext cx="3932237" cy="850692"/>
          </a:xfrm>
        </p:spPr>
        <p:txBody>
          <a:bodyPr anchor="b">
            <a:normAutofit/>
          </a:bodyPr>
          <a:lstStyle/>
          <a:p>
            <a:r>
              <a:rPr lang="en-US" sz="4800" u="sng">
                <a:solidFill>
                  <a:schemeClr val="accent1"/>
                </a:solidFill>
              </a:rPr>
              <a:t>Server</a:t>
            </a:r>
          </a:p>
        </p:txBody>
      </p:sp>
    </p:spTree>
    <p:extLst>
      <p:ext uri="{BB962C8B-B14F-4D97-AF65-F5344CB8AC3E}">
        <p14:creationId xmlns:p14="http://schemas.microsoft.com/office/powerpoint/2010/main" val="135745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D01D-558A-B42E-9243-8AC7A8D90353}"/>
              </a:ext>
            </a:extLst>
          </p:cNvPr>
          <p:cNvSpPr>
            <a:spLocks noGrp="1"/>
          </p:cNvSpPr>
          <p:nvPr>
            <p:ph type="title"/>
          </p:nvPr>
        </p:nvSpPr>
        <p:spPr>
          <a:xfrm>
            <a:off x="649138" y="285639"/>
            <a:ext cx="6222076" cy="432598"/>
          </a:xfrm>
        </p:spPr>
        <p:txBody>
          <a:bodyPr>
            <a:normAutofit fontScale="90000"/>
          </a:bodyPr>
          <a:lstStyle/>
          <a:p>
            <a:br>
              <a:rPr lang="en-IE" sz="2400">
                <a:solidFill>
                  <a:schemeClr val="accent1"/>
                </a:solidFill>
                <a:latin typeface="Trebuchet MS"/>
              </a:rPr>
            </a:br>
            <a:r>
              <a:rPr lang="en-IE" sz="2400">
                <a:solidFill>
                  <a:schemeClr val="accent1"/>
                </a:solidFill>
                <a:latin typeface="Trebuchet MS"/>
              </a:rPr>
              <a:t>2. Server Infrastructure</a:t>
            </a:r>
            <a:r>
              <a:rPr lang="en-IE" sz="3200">
                <a:latin typeface="Trebuchet MS"/>
              </a:rPr>
              <a:t> </a:t>
            </a:r>
            <a:r>
              <a:rPr lang="en-IE" sz="1100">
                <a:latin typeface="Trebuchet MS"/>
              </a:rPr>
              <a:t> </a:t>
            </a:r>
            <a:endParaRPr lang="en-US" sz="1100">
              <a:latin typeface="Trebuchet MS"/>
            </a:endParaRPr>
          </a:p>
        </p:txBody>
      </p:sp>
      <p:sp>
        <p:nvSpPr>
          <p:cNvPr id="3" name="Content Placeholder 2">
            <a:extLst>
              <a:ext uri="{FF2B5EF4-FFF2-40B4-BE49-F238E27FC236}">
                <a16:creationId xmlns:a16="http://schemas.microsoft.com/office/drawing/2014/main" id="{DE8DCDC2-5199-9DB0-6EF6-ED0F76A414FD}"/>
              </a:ext>
            </a:extLst>
          </p:cNvPr>
          <p:cNvSpPr>
            <a:spLocks noGrp="1"/>
          </p:cNvSpPr>
          <p:nvPr>
            <p:ph idx="1"/>
          </p:nvPr>
        </p:nvSpPr>
        <p:spPr>
          <a:xfrm>
            <a:off x="834452" y="713402"/>
            <a:ext cx="5831297" cy="3244877"/>
          </a:xfrm>
        </p:spPr>
        <p:txBody>
          <a:bodyPr vert="horz" lIns="0" tIns="0" rIns="0" bIns="0" rtlCol="0" anchor="t">
            <a:noAutofit/>
          </a:bodyPr>
          <a:lstStyle/>
          <a:p>
            <a:r>
              <a:rPr lang="en-IE" sz="1400">
                <a:latin typeface="Trebuchet MS"/>
                <a:ea typeface="+mn-lt"/>
                <a:cs typeface="+mn-lt"/>
              </a:rPr>
              <a:t>The server infrastructure in here has been designed to be reliable, scalable, and high performance: </a:t>
            </a:r>
          </a:p>
          <a:p>
            <a:r>
              <a:rPr lang="en-IE" sz="1400" b="1">
                <a:latin typeface="Trebuchet MS"/>
                <a:ea typeface="+mn-lt"/>
                <a:cs typeface="+mn-lt"/>
              </a:rPr>
              <a:t>Data Center:</a:t>
            </a:r>
            <a:r>
              <a:rPr lang="en-IE" sz="1400">
                <a:latin typeface="Trebuchet MS"/>
                <a:ea typeface="+mn-lt"/>
                <a:cs typeface="+mn-lt"/>
              </a:rPr>
              <a:t> Built for reliability with backup power, cooling, and strong security.</a:t>
            </a:r>
          </a:p>
          <a:p>
            <a:r>
              <a:rPr lang="en-IE" sz="1400" b="1">
                <a:latin typeface="Trebuchet MS"/>
                <a:ea typeface="+mn-lt"/>
                <a:cs typeface="+mn-lt"/>
              </a:rPr>
              <a:t>Network Connectivity:</a:t>
            </a:r>
            <a:r>
              <a:rPr lang="en-IE" sz="1400">
                <a:latin typeface="Trebuchet MS"/>
                <a:ea typeface="+mn-lt"/>
                <a:cs typeface="+mn-lt"/>
              </a:rPr>
              <a:t> A fast, redundant network ensures smooth communication.</a:t>
            </a:r>
          </a:p>
          <a:p>
            <a:r>
              <a:rPr lang="en-IE" sz="1400" b="1">
                <a:latin typeface="Trebuchet MS"/>
                <a:ea typeface="+mn-lt"/>
                <a:cs typeface="+mn-lt"/>
              </a:rPr>
              <a:t>Scalability:</a:t>
            </a:r>
            <a:r>
              <a:rPr lang="en-IE" sz="1400">
                <a:latin typeface="Trebuchet MS"/>
                <a:ea typeface="+mn-lt"/>
                <a:cs typeface="+mn-lt"/>
              </a:rPr>
              <a:t> Servers can easily expand with new storage, virtual servers, or cloud services.</a:t>
            </a:r>
          </a:p>
          <a:p>
            <a:r>
              <a:rPr lang="en-IE" sz="1400" b="1">
                <a:latin typeface="Trebuchet MS"/>
                <a:ea typeface="+mn-lt"/>
                <a:cs typeface="+mn-lt"/>
              </a:rPr>
              <a:t>Redundancy:</a:t>
            </a:r>
            <a:r>
              <a:rPr lang="en-IE" sz="1400">
                <a:latin typeface="Trebuchet MS"/>
                <a:ea typeface="+mn-lt"/>
                <a:cs typeface="+mn-lt"/>
              </a:rPr>
              <a:t> Systems have fail-safes like RAID storage and backup power to keep them running.</a:t>
            </a:r>
          </a:p>
          <a:p>
            <a:endParaRPr lang="en-IE" sz="1200">
              <a:latin typeface="Trebuchet MS"/>
            </a:endParaRPr>
          </a:p>
          <a:p>
            <a:endParaRPr lang="en-IE" sz="1000" b="1">
              <a:latin typeface="Trebuchet MS"/>
            </a:endParaRPr>
          </a:p>
          <a:p>
            <a:endParaRPr lang="en-IE" sz="1000">
              <a:latin typeface="Trebuchet MS"/>
            </a:endParaRPr>
          </a:p>
        </p:txBody>
      </p:sp>
      <p:sp>
        <p:nvSpPr>
          <p:cNvPr id="4" name="Date Placeholder 3">
            <a:extLst>
              <a:ext uri="{FF2B5EF4-FFF2-40B4-BE49-F238E27FC236}">
                <a16:creationId xmlns:a16="http://schemas.microsoft.com/office/drawing/2014/main" id="{2924FB27-023B-A62C-169C-946880741BAC}"/>
              </a:ext>
            </a:extLst>
          </p:cNvPr>
          <p:cNvSpPr>
            <a:spLocks noGrp="1"/>
          </p:cNvSpPr>
          <p:nvPr>
            <p:ph type="dt" sz="half" idx="10"/>
          </p:nvPr>
        </p:nvSpPr>
        <p:spPr/>
        <p:txBody>
          <a:bodyPr/>
          <a:lstStyle/>
          <a:p>
            <a:fld id="{B90A3D51-C68D-499F-B402-814BA28807FA}" type="datetime1">
              <a:t>12/10/2024</a:t>
            </a:fld>
            <a:endParaRPr lang="en-US"/>
          </a:p>
        </p:txBody>
      </p:sp>
      <p:sp>
        <p:nvSpPr>
          <p:cNvPr id="5" name="Footer Placeholder 4">
            <a:extLst>
              <a:ext uri="{FF2B5EF4-FFF2-40B4-BE49-F238E27FC236}">
                <a16:creationId xmlns:a16="http://schemas.microsoft.com/office/drawing/2014/main" id="{ABE7A0EA-F39C-D0FA-3D45-7C8EF714AF7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EF6B917-D534-EF5E-FB5A-235DC1FCA4E6}"/>
              </a:ext>
            </a:extLst>
          </p:cNvPr>
          <p:cNvSpPr>
            <a:spLocks noGrp="1"/>
          </p:cNvSpPr>
          <p:nvPr>
            <p:ph type="sldNum" sz="quarter" idx="12"/>
          </p:nvPr>
        </p:nvSpPr>
        <p:spPr/>
        <p:txBody>
          <a:bodyPr/>
          <a:lstStyle/>
          <a:p>
            <a:fld id="{017DE1FC-E54A-4B87-A814-263D1E8654B2}" type="slidenum">
              <a:rPr lang="en-US" dirty="0"/>
              <a:t>33</a:t>
            </a:fld>
            <a:endParaRPr lang="en-US"/>
          </a:p>
        </p:txBody>
      </p:sp>
      <p:pic>
        <p:nvPicPr>
          <p:cNvPr id="7" name="Picture 6">
            <a:extLst>
              <a:ext uri="{FF2B5EF4-FFF2-40B4-BE49-F238E27FC236}">
                <a16:creationId xmlns:a16="http://schemas.microsoft.com/office/drawing/2014/main" id="{C7A5AF8A-91B7-32FE-FACE-E7F44A973D27}"/>
              </a:ext>
            </a:extLst>
          </p:cNvPr>
          <p:cNvPicPr>
            <a:picLocks noChangeAspect="1"/>
          </p:cNvPicPr>
          <p:nvPr/>
        </p:nvPicPr>
        <p:blipFill>
          <a:blip r:embed="rId2"/>
          <a:stretch>
            <a:fillRect/>
          </a:stretch>
        </p:blipFill>
        <p:spPr>
          <a:xfrm>
            <a:off x="6884277" y="931945"/>
            <a:ext cx="5006402" cy="4791787"/>
          </a:xfrm>
          <a:prstGeom prst="rect">
            <a:avLst/>
          </a:prstGeom>
        </p:spPr>
      </p:pic>
      <p:sp>
        <p:nvSpPr>
          <p:cNvPr id="9" name="Title 1">
            <a:extLst>
              <a:ext uri="{FF2B5EF4-FFF2-40B4-BE49-F238E27FC236}">
                <a16:creationId xmlns:a16="http://schemas.microsoft.com/office/drawing/2014/main" id="{A06113C9-0FA8-FA3A-DEF2-D6D1F42BC357}"/>
              </a:ext>
            </a:extLst>
          </p:cNvPr>
          <p:cNvSpPr txBox="1">
            <a:spLocks/>
          </p:cNvSpPr>
          <p:nvPr/>
        </p:nvSpPr>
        <p:spPr>
          <a:xfrm>
            <a:off x="643389" y="3964855"/>
            <a:ext cx="5345057" cy="317580"/>
          </a:xfrm>
          <a:prstGeom prst="rect">
            <a:avLst/>
          </a:prstGeom>
        </p:spPr>
        <p:txBody>
          <a:bodyPr vert="horz" lIns="0" tIns="0" rIns="0" bIns="0" rtlCol="0" anchor="b">
            <a:normAutofit fontScale="97500"/>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IE" sz="2000">
                <a:solidFill>
                  <a:schemeClr val="accent1"/>
                </a:solidFill>
                <a:latin typeface="Trebuchet MS"/>
              </a:rPr>
              <a:t>3. Server MANAGEMENT</a:t>
            </a:r>
            <a:r>
              <a:rPr lang="en-IE" sz="2000">
                <a:latin typeface="Trebuchet MS"/>
              </a:rPr>
              <a:t>  </a:t>
            </a:r>
            <a:endParaRPr lang="en-US" sz="2000">
              <a:latin typeface="Trebuchet MS"/>
            </a:endParaRPr>
          </a:p>
        </p:txBody>
      </p:sp>
      <p:sp>
        <p:nvSpPr>
          <p:cNvPr id="10" name="TextBox 9">
            <a:extLst>
              <a:ext uri="{FF2B5EF4-FFF2-40B4-BE49-F238E27FC236}">
                <a16:creationId xmlns:a16="http://schemas.microsoft.com/office/drawing/2014/main" id="{EC99FB9D-58B3-A1C1-6882-FEFFF78A6863}"/>
              </a:ext>
            </a:extLst>
          </p:cNvPr>
          <p:cNvSpPr txBox="1"/>
          <p:nvPr/>
        </p:nvSpPr>
        <p:spPr>
          <a:xfrm>
            <a:off x="640049" y="4388945"/>
            <a:ext cx="5646964" cy="20141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latin typeface="Trebuchet MS"/>
                <a:ea typeface="+mn-lt"/>
                <a:cs typeface="+mn-lt"/>
              </a:rPr>
              <a:t>Monitoring and Maintenance:</a:t>
            </a:r>
            <a:r>
              <a:rPr lang="en-US" sz="1400">
                <a:latin typeface="Trebuchet MS"/>
                <a:ea typeface="+mn-lt"/>
                <a:cs typeface="+mn-lt"/>
              </a:rPr>
              <a:t> Systems are checked 24/7 and updated regularly to stay reliable.</a:t>
            </a:r>
            <a:endParaRPr lang="en-US" sz="1400">
              <a:latin typeface="Trebuchet MS"/>
            </a:endParaRPr>
          </a:p>
          <a:p>
            <a:pPr marL="285750" indent="-285750">
              <a:buFont typeface="Arial"/>
              <a:buChar char="•"/>
            </a:pPr>
            <a:endParaRPr lang="en-US" sz="1400">
              <a:latin typeface="Trebuchet MS"/>
              <a:ea typeface="+mn-lt"/>
              <a:cs typeface="+mn-lt"/>
            </a:endParaRPr>
          </a:p>
          <a:p>
            <a:pPr marL="285750" indent="-285750">
              <a:buFont typeface="Arial"/>
              <a:buChar char="•"/>
            </a:pPr>
            <a:r>
              <a:rPr lang="en-US" sz="1400" b="1">
                <a:latin typeface="Trebuchet MS"/>
                <a:ea typeface="+mn-lt"/>
                <a:cs typeface="+mn-lt"/>
              </a:rPr>
              <a:t>Configuration Management:</a:t>
            </a:r>
            <a:r>
              <a:rPr lang="en-US" sz="1400">
                <a:latin typeface="Trebuchet MS"/>
                <a:ea typeface="+mn-lt"/>
                <a:cs typeface="+mn-lt"/>
              </a:rPr>
              <a:t> Standard settings help prevent mistakes and keep servers stable.</a:t>
            </a:r>
          </a:p>
          <a:p>
            <a:pPr marL="285750" indent="-285750">
              <a:buFont typeface="Arial"/>
              <a:buChar char="•"/>
            </a:pPr>
            <a:endParaRPr lang="en-US" sz="1400">
              <a:latin typeface="Trebuchet MS"/>
              <a:ea typeface="+mn-lt"/>
              <a:cs typeface="+mn-lt"/>
            </a:endParaRPr>
          </a:p>
          <a:p>
            <a:pPr marL="285750" indent="-285750">
              <a:buFont typeface="Arial"/>
              <a:buChar char="•"/>
            </a:pPr>
            <a:r>
              <a:rPr lang="en-US" sz="1400" b="1">
                <a:latin typeface="Trebuchet MS"/>
                <a:ea typeface="+mn-lt"/>
                <a:cs typeface="+mn-lt"/>
              </a:rPr>
              <a:t>Resource Utilization:</a:t>
            </a:r>
            <a:r>
              <a:rPr lang="en-US" sz="1400">
                <a:latin typeface="Trebuchet MS"/>
                <a:ea typeface="+mn-lt"/>
                <a:cs typeface="+mn-lt"/>
              </a:rPr>
              <a:t> Virtualization helps make the best use of server resources.</a:t>
            </a:r>
          </a:p>
          <a:p>
            <a:pPr marL="285750" indent="-285750" algn="l">
              <a:buFont typeface="Arial"/>
              <a:buChar char="•"/>
            </a:pPr>
            <a:endParaRPr lang="en-US" sz="1200">
              <a:latin typeface="Trebuchet MS"/>
            </a:endParaRPr>
          </a:p>
        </p:txBody>
      </p:sp>
    </p:spTree>
    <p:extLst>
      <p:ext uri="{BB962C8B-B14F-4D97-AF65-F5344CB8AC3E}">
        <p14:creationId xmlns:p14="http://schemas.microsoft.com/office/powerpoint/2010/main" val="871884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1A34-F9BE-626D-2932-67784700BA87}"/>
              </a:ext>
            </a:extLst>
          </p:cNvPr>
          <p:cNvSpPr>
            <a:spLocks noGrp="1"/>
          </p:cNvSpPr>
          <p:nvPr>
            <p:ph type="title"/>
          </p:nvPr>
        </p:nvSpPr>
        <p:spPr>
          <a:xfrm>
            <a:off x="462361" y="360798"/>
            <a:ext cx="7448885" cy="343272"/>
          </a:xfrm>
        </p:spPr>
        <p:txBody>
          <a:bodyPr vert="horz" lIns="0" tIns="0" rIns="0" bIns="0" rtlCol="0" anchor="b">
            <a:noAutofit/>
          </a:bodyPr>
          <a:lstStyle/>
          <a:p>
            <a:r>
              <a:rPr lang="en-IE" sz="1800">
                <a:solidFill>
                  <a:schemeClr val="accent1"/>
                </a:solidFill>
                <a:latin typeface="Trebuchet MS"/>
              </a:rPr>
              <a:t>4.Server Software and Services</a:t>
            </a:r>
            <a:r>
              <a:rPr lang="en-IE" sz="2000">
                <a:solidFill>
                  <a:schemeClr val="accent1"/>
                </a:solidFill>
                <a:latin typeface="Trebuchet MS"/>
              </a:rPr>
              <a:t> </a:t>
            </a:r>
            <a:r>
              <a:rPr lang="en-IE" sz="2000" b="0"/>
              <a:t> </a:t>
            </a:r>
            <a:endParaRPr lang="en-US" sz="2000" b="0"/>
          </a:p>
        </p:txBody>
      </p:sp>
      <p:sp>
        <p:nvSpPr>
          <p:cNvPr id="3" name="Content Placeholder 2">
            <a:extLst>
              <a:ext uri="{FF2B5EF4-FFF2-40B4-BE49-F238E27FC236}">
                <a16:creationId xmlns:a16="http://schemas.microsoft.com/office/drawing/2014/main" id="{C4A8BF2D-FE8B-0007-AC35-F0370A03B1A7}"/>
              </a:ext>
            </a:extLst>
          </p:cNvPr>
          <p:cNvSpPr>
            <a:spLocks noGrp="1"/>
          </p:cNvSpPr>
          <p:nvPr>
            <p:ph sz="half" idx="2"/>
          </p:nvPr>
        </p:nvSpPr>
        <p:spPr>
          <a:xfrm>
            <a:off x="461324" y="705243"/>
            <a:ext cx="5181600" cy="5590215"/>
          </a:xfrm>
        </p:spPr>
        <p:txBody>
          <a:bodyPr vert="horz" lIns="0" tIns="0" rIns="0" bIns="0" rtlCol="0" anchor="t">
            <a:noAutofit/>
          </a:bodyPr>
          <a:lstStyle/>
          <a:p>
            <a:r>
              <a:rPr lang="en-IE" sz="1200">
                <a:latin typeface="Trebuchet MS"/>
                <a:ea typeface="+mn-lt"/>
                <a:cs typeface="+mn-lt"/>
              </a:rPr>
              <a:t>ATU Donegal's servers support diverse academic and administrative activities through a range of systems and applications:</a:t>
            </a:r>
            <a:endParaRPr lang="en-US" sz="1200">
              <a:latin typeface="Trebuchet MS"/>
              <a:ea typeface="+mn-lt"/>
              <a:cs typeface="+mn-lt"/>
            </a:endParaRPr>
          </a:p>
          <a:p>
            <a:r>
              <a:rPr lang="en-IE" sz="1200" b="1">
                <a:latin typeface="Trebuchet MS"/>
                <a:ea typeface="+mn-lt"/>
                <a:cs typeface="+mn-lt"/>
              </a:rPr>
              <a:t>Operating Systems:</a:t>
            </a:r>
            <a:r>
              <a:rPr lang="en-IE" sz="1200">
                <a:latin typeface="Trebuchet MS"/>
                <a:ea typeface="+mn-lt"/>
                <a:cs typeface="+mn-lt"/>
              </a:rPr>
              <a:t> Linux and Windows Server host diverse university services.</a:t>
            </a:r>
            <a:endParaRPr lang="en-US" sz="1200">
              <a:latin typeface="Trebuchet MS"/>
              <a:ea typeface="+mn-lt"/>
              <a:cs typeface="+mn-lt"/>
            </a:endParaRPr>
          </a:p>
          <a:p>
            <a:r>
              <a:rPr lang="en-IE" sz="1200" b="1">
                <a:latin typeface="Trebuchet MS"/>
                <a:ea typeface="+mn-lt"/>
                <a:cs typeface="+mn-lt"/>
              </a:rPr>
              <a:t>Database Management Systems:</a:t>
            </a:r>
            <a:r>
              <a:rPr lang="en-IE" sz="1200">
                <a:latin typeface="Trebuchet MS"/>
                <a:ea typeface="+mn-lt"/>
                <a:cs typeface="+mn-lt"/>
              </a:rPr>
              <a:t> Platforms like MySQL and PostgreSQL handle large datasets.</a:t>
            </a:r>
            <a:endParaRPr lang="en-US" sz="1200">
              <a:latin typeface="Trebuchet MS"/>
              <a:ea typeface="+mn-lt"/>
              <a:cs typeface="+mn-lt"/>
            </a:endParaRPr>
          </a:p>
          <a:p>
            <a:r>
              <a:rPr lang="en-IE" sz="1200" b="1">
                <a:latin typeface="Trebuchet MS"/>
                <a:ea typeface="+mn-lt"/>
                <a:cs typeface="+mn-lt"/>
              </a:rPr>
              <a:t>Collaboration Tools:</a:t>
            </a:r>
            <a:r>
              <a:rPr lang="en-IE" sz="1200">
                <a:latin typeface="Trebuchet MS"/>
                <a:ea typeface="+mn-lt"/>
                <a:cs typeface="+mn-lt"/>
              </a:rPr>
              <a:t> Facilitate email, file sharing, and project management.</a:t>
            </a:r>
          </a:p>
          <a:p>
            <a:r>
              <a:rPr lang="en-IE" sz="1200" b="1">
                <a:latin typeface="Trebuchet MS"/>
                <a:ea typeface="+mn-lt"/>
                <a:cs typeface="+mn-lt"/>
              </a:rPr>
              <a:t>Learning Management Systems (LMS):</a:t>
            </a:r>
            <a:r>
              <a:rPr lang="en-IE" sz="1200">
                <a:latin typeface="Trebuchet MS"/>
                <a:ea typeface="+mn-lt"/>
                <a:cs typeface="+mn-lt"/>
              </a:rPr>
              <a:t> Moodle and Blackboard enable academic collaboration.</a:t>
            </a:r>
            <a:endParaRPr lang="en-IE" sz="1200">
              <a:latin typeface="Trebuchet MS"/>
            </a:endParaRPr>
          </a:p>
          <a:p>
            <a:pPr marL="0" indent="0">
              <a:buNone/>
            </a:pPr>
            <a:r>
              <a:rPr lang="en-IE" sz="1800" b="1">
                <a:solidFill>
                  <a:schemeClr val="accent1"/>
                </a:solidFill>
                <a:latin typeface="Trebuchet MS"/>
              </a:rPr>
              <a:t>5. Backup and Disaster Recovery</a:t>
            </a:r>
          </a:p>
          <a:p>
            <a:pPr marL="0" indent="0">
              <a:buNone/>
            </a:pPr>
            <a:r>
              <a:rPr lang="en-IE" sz="1200">
                <a:solidFill>
                  <a:srgbClr val="000000"/>
                </a:solidFill>
                <a:latin typeface="Trebuchet MS"/>
              </a:rPr>
              <a:t>ATU</a:t>
            </a:r>
            <a:r>
              <a:rPr lang="en-IE" sz="1200">
                <a:latin typeface="Trebuchet MS"/>
                <a:ea typeface="+mn-lt"/>
                <a:cs typeface="+mn-lt"/>
              </a:rPr>
              <a:t> Donegal has dedicated backup servers that mirror critical data from other servers to ensure data integrity within the university. It does regular backups of server configurations, applications, and data so that in case failure occurs, the university would be able to recover and restore services faster.</a:t>
            </a:r>
            <a:endParaRPr lang="en-IE" sz="1200" b="1">
              <a:latin typeface="Trebuchet MS"/>
              <a:ea typeface="+mn-lt"/>
              <a:cs typeface="+mn-lt"/>
            </a:endParaRPr>
          </a:p>
          <a:p>
            <a:pPr>
              <a:buFont typeface="Arial"/>
            </a:pPr>
            <a:r>
              <a:rPr lang="en-IE" sz="1200" b="1">
                <a:latin typeface="Trebuchet MS"/>
                <a:ea typeface="+mn-lt"/>
                <a:cs typeface="+mn-lt"/>
              </a:rPr>
              <a:t>Backups:</a:t>
            </a:r>
            <a:r>
              <a:rPr lang="en-IE" sz="1200">
                <a:latin typeface="Trebuchet MS"/>
                <a:ea typeface="+mn-lt"/>
                <a:cs typeface="+mn-lt"/>
              </a:rPr>
              <a:t> On-site and off-site encrypted backups ensure data integrity and quick recovery.</a:t>
            </a:r>
            <a:endParaRPr lang="en-IE" sz="1200">
              <a:latin typeface="Trebuchet MS"/>
            </a:endParaRPr>
          </a:p>
          <a:p>
            <a:pPr>
              <a:buFont typeface="Arial"/>
            </a:pPr>
            <a:r>
              <a:rPr lang="en-IE" sz="1200" b="1">
                <a:latin typeface="Trebuchet MS"/>
                <a:ea typeface="+mn-lt"/>
                <a:cs typeface="+mn-lt"/>
              </a:rPr>
              <a:t>Disaster Recovery Plans:</a:t>
            </a:r>
            <a:r>
              <a:rPr lang="en-IE" sz="1200">
                <a:latin typeface="Trebuchet MS"/>
                <a:ea typeface="+mn-lt"/>
                <a:cs typeface="+mn-lt"/>
              </a:rPr>
              <a:t> Restore systems promptly during failures, minimizing operational disruptions.</a:t>
            </a:r>
          </a:p>
          <a:p>
            <a:pPr>
              <a:buFont typeface="Arial"/>
            </a:pPr>
            <a:endParaRPr lang="en-IE" sz="1200">
              <a:ea typeface="+mn-lt"/>
              <a:cs typeface="+mn-lt"/>
            </a:endParaRPr>
          </a:p>
        </p:txBody>
      </p:sp>
      <p:sp>
        <p:nvSpPr>
          <p:cNvPr id="4" name="Date Placeholder 3">
            <a:extLst>
              <a:ext uri="{FF2B5EF4-FFF2-40B4-BE49-F238E27FC236}">
                <a16:creationId xmlns:a16="http://schemas.microsoft.com/office/drawing/2014/main" id="{6A5B394E-1DC2-F9CB-65BE-444735A27A6E}"/>
              </a:ext>
            </a:extLst>
          </p:cNvPr>
          <p:cNvSpPr>
            <a:spLocks noGrp="1"/>
          </p:cNvSpPr>
          <p:nvPr>
            <p:ph type="dt" sz="half" idx="10"/>
          </p:nvPr>
        </p:nvSpPr>
        <p:spPr>
          <a:xfrm>
            <a:off x="7910111" y="6409170"/>
            <a:ext cx="3702392" cy="448830"/>
          </a:xfrm>
        </p:spPr>
        <p:txBody>
          <a:bodyPr anchor="ctr">
            <a:normAutofit/>
          </a:bodyPr>
          <a:lstStyle/>
          <a:p>
            <a:pPr>
              <a:spcAft>
                <a:spcPts val="600"/>
              </a:spcAft>
            </a:pPr>
            <a:fld id="{625393BE-F54E-4659-92AC-CD9983E97CAF}" type="datetime1">
              <a:pPr>
                <a:spcAft>
                  <a:spcPts val="600"/>
                </a:spcAft>
              </a:pPr>
              <a:t>12/10/2024</a:t>
            </a:fld>
            <a:endParaRPr lang="en-US"/>
          </a:p>
        </p:txBody>
      </p:sp>
      <p:sp>
        <p:nvSpPr>
          <p:cNvPr id="5" name="Footer Placeholder 4">
            <a:extLst>
              <a:ext uri="{FF2B5EF4-FFF2-40B4-BE49-F238E27FC236}">
                <a16:creationId xmlns:a16="http://schemas.microsoft.com/office/drawing/2014/main" id="{80090E71-39CD-C5CB-1F9F-8607F7E4F6D0}"/>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8CED7E5B-311C-BE50-AD0D-384870BBD2CA}"/>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34</a:t>
            </a:fld>
            <a:endParaRPr lang="en-US"/>
          </a:p>
        </p:txBody>
      </p:sp>
      <p:pic>
        <p:nvPicPr>
          <p:cNvPr id="10" name="Picture 9" descr="A row of black servers&#10;&#10;Description automatically generated">
            <a:extLst>
              <a:ext uri="{FF2B5EF4-FFF2-40B4-BE49-F238E27FC236}">
                <a16:creationId xmlns:a16="http://schemas.microsoft.com/office/drawing/2014/main" id="{DB0F41DB-1A9D-0D4F-11D4-4FD9A9A5AA92}"/>
              </a:ext>
            </a:extLst>
          </p:cNvPr>
          <p:cNvPicPr>
            <a:picLocks noChangeAspect="1"/>
          </p:cNvPicPr>
          <p:nvPr/>
        </p:nvPicPr>
        <p:blipFill>
          <a:blip r:embed="rId2"/>
          <a:stretch>
            <a:fillRect/>
          </a:stretch>
        </p:blipFill>
        <p:spPr>
          <a:xfrm>
            <a:off x="5959928" y="1469906"/>
            <a:ext cx="5170715" cy="3618830"/>
          </a:xfrm>
          <a:prstGeom prst="rect">
            <a:avLst/>
          </a:prstGeom>
        </p:spPr>
      </p:pic>
      <p:pic>
        <p:nvPicPr>
          <p:cNvPr id="9" name="Picture 8">
            <a:extLst>
              <a:ext uri="{FF2B5EF4-FFF2-40B4-BE49-F238E27FC236}">
                <a16:creationId xmlns:a16="http://schemas.microsoft.com/office/drawing/2014/main" id="{0849E4DF-E112-B6BE-BC04-38B686B80FAD}"/>
              </a:ext>
            </a:extLst>
          </p:cNvPr>
          <p:cNvPicPr>
            <a:picLocks noChangeAspect="1"/>
          </p:cNvPicPr>
          <p:nvPr/>
        </p:nvPicPr>
        <p:blipFill>
          <a:blip r:embed="rId3"/>
          <a:stretch>
            <a:fillRect/>
          </a:stretch>
        </p:blipFill>
        <p:spPr>
          <a:xfrm>
            <a:off x="7772834" y="3848099"/>
            <a:ext cx="1109475" cy="1148443"/>
          </a:xfrm>
          <a:prstGeom prst="rect">
            <a:avLst/>
          </a:prstGeom>
        </p:spPr>
      </p:pic>
    </p:spTree>
    <p:extLst>
      <p:ext uri="{BB962C8B-B14F-4D97-AF65-F5344CB8AC3E}">
        <p14:creationId xmlns:p14="http://schemas.microsoft.com/office/powerpoint/2010/main" val="1291056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47DB-DD4A-57A5-8A45-098E332C6F85}"/>
              </a:ext>
            </a:extLst>
          </p:cNvPr>
          <p:cNvSpPr>
            <a:spLocks noGrp="1"/>
          </p:cNvSpPr>
          <p:nvPr>
            <p:ph type="title"/>
          </p:nvPr>
        </p:nvSpPr>
        <p:spPr>
          <a:xfrm>
            <a:off x="1378966" y="954304"/>
            <a:ext cx="3932237" cy="550654"/>
          </a:xfrm>
        </p:spPr>
        <p:txBody>
          <a:bodyPr anchor="b">
            <a:normAutofit/>
          </a:bodyPr>
          <a:lstStyle/>
          <a:p>
            <a:r>
              <a:rPr lang="en-US">
                <a:solidFill>
                  <a:schemeClr val="accent1"/>
                </a:solidFill>
              </a:rPr>
              <a:t>Conclusion</a:t>
            </a:r>
            <a:r>
              <a:rPr lang="en-US"/>
              <a:t> </a:t>
            </a:r>
          </a:p>
        </p:txBody>
      </p:sp>
      <p:pic>
        <p:nvPicPr>
          <p:cNvPr id="8" name="Picture Placeholder 7" descr="A group of men standing around a table with a computer&#10;&#10;Description automatically generated">
            <a:extLst>
              <a:ext uri="{FF2B5EF4-FFF2-40B4-BE49-F238E27FC236}">
                <a16:creationId xmlns:a16="http://schemas.microsoft.com/office/drawing/2014/main" id="{314B1E55-9ABF-784B-D887-4E088B5F379A}"/>
              </a:ext>
            </a:extLst>
          </p:cNvPr>
          <p:cNvPicPr>
            <a:picLocks noGrp="1" noChangeAspect="1"/>
          </p:cNvPicPr>
          <p:nvPr>
            <p:ph type="pic" idx="1"/>
          </p:nvPr>
        </p:nvPicPr>
        <p:blipFill>
          <a:blip r:embed="rId2"/>
          <a:srcRect t="16026" b="16026"/>
          <a:stretch/>
        </p:blipFill>
        <p:spPr>
          <a:noFill/>
        </p:spPr>
      </p:pic>
      <p:sp>
        <p:nvSpPr>
          <p:cNvPr id="3" name="Content Placeholder 2">
            <a:extLst>
              <a:ext uri="{FF2B5EF4-FFF2-40B4-BE49-F238E27FC236}">
                <a16:creationId xmlns:a16="http://schemas.microsoft.com/office/drawing/2014/main" id="{8DFACBD0-A8F3-DC24-5E8F-78B8887266DE}"/>
              </a:ext>
            </a:extLst>
          </p:cNvPr>
          <p:cNvSpPr>
            <a:spLocks noGrp="1"/>
          </p:cNvSpPr>
          <p:nvPr>
            <p:ph type="body" sz="half" idx="2"/>
          </p:nvPr>
        </p:nvSpPr>
        <p:spPr>
          <a:xfrm>
            <a:off x="1378966" y="1792505"/>
            <a:ext cx="3932237" cy="3811588"/>
          </a:xfrm>
        </p:spPr>
        <p:txBody>
          <a:bodyPr vert="horz" lIns="0" tIns="0" rIns="0" bIns="0" rtlCol="0" anchor="t">
            <a:noAutofit/>
          </a:bodyPr>
          <a:lstStyle/>
          <a:p>
            <a:pPr>
              <a:lnSpc>
                <a:spcPct val="110000"/>
              </a:lnSpc>
            </a:pPr>
            <a:r>
              <a:rPr lang="en-US" sz="1400" dirty="0">
                <a:latin typeface="Trebuchet MS"/>
              </a:rPr>
              <a:t>The completion of this LAN design project for Letterkenny ATU has demonstrated the importance of a well-structured and secure network infrastructure while also being highly beneficial for us as a group. The project provided a practical understanding of network design principles as a whole. </a:t>
            </a:r>
          </a:p>
          <a:p>
            <a:pPr>
              <a:lnSpc>
                <a:spcPct val="110000"/>
              </a:lnSpc>
            </a:pPr>
            <a:r>
              <a:rPr lang="en-US" sz="1400" dirty="0">
                <a:latin typeface="Trebuchet MS"/>
              </a:rPr>
              <a:t>As a group, this project allowed us to collaborate effectively, playing on each member's strengths and expertise. The teamwork improved our communication and problem-solving skills as we coordinated tasks, shared feedback, and addressed real-world challenges together.</a:t>
            </a:r>
          </a:p>
        </p:txBody>
      </p:sp>
      <p:sp>
        <p:nvSpPr>
          <p:cNvPr id="4" name="Date Placeholder 3">
            <a:extLst>
              <a:ext uri="{FF2B5EF4-FFF2-40B4-BE49-F238E27FC236}">
                <a16:creationId xmlns:a16="http://schemas.microsoft.com/office/drawing/2014/main" id="{E5A68165-EBCB-69CE-6F20-F2129652F087}"/>
              </a:ext>
            </a:extLst>
          </p:cNvPr>
          <p:cNvSpPr>
            <a:spLocks noGrp="1"/>
          </p:cNvSpPr>
          <p:nvPr>
            <p:ph type="dt" sz="half" idx="10"/>
          </p:nvPr>
        </p:nvSpPr>
        <p:spPr>
          <a:xfrm>
            <a:off x="7910111" y="6409170"/>
            <a:ext cx="3702392" cy="448830"/>
          </a:xfrm>
        </p:spPr>
        <p:txBody>
          <a:bodyPr anchor="ctr">
            <a:normAutofit/>
          </a:bodyPr>
          <a:lstStyle/>
          <a:p>
            <a:pPr>
              <a:spcAft>
                <a:spcPts val="600"/>
              </a:spcAft>
            </a:pPr>
            <a:fld id="{C9FD031B-1E56-478B-85B0-F3AF49ED608F}" type="datetime1">
              <a:rPr/>
              <a:pPr>
                <a:spcAft>
                  <a:spcPts val="600"/>
                </a:spcAft>
              </a:pPr>
              <a:t>12/10/2024</a:t>
            </a:fld>
            <a:endParaRPr lang="en-US"/>
          </a:p>
        </p:txBody>
      </p:sp>
      <p:sp>
        <p:nvSpPr>
          <p:cNvPr id="5" name="Footer Placeholder 4">
            <a:extLst>
              <a:ext uri="{FF2B5EF4-FFF2-40B4-BE49-F238E27FC236}">
                <a16:creationId xmlns:a16="http://schemas.microsoft.com/office/drawing/2014/main" id="{653DF4C9-8EF0-C5A7-FF47-0E4570A75153}"/>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03787A83-DFE9-839F-8BB2-56B2848EECD2}"/>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35</a:t>
            </a:fld>
            <a:endParaRPr lang="en-US"/>
          </a:p>
        </p:txBody>
      </p:sp>
    </p:spTree>
    <p:extLst>
      <p:ext uri="{BB962C8B-B14F-4D97-AF65-F5344CB8AC3E}">
        <p14:creationId xmlns:p14="http://schemas.microsoft.com/office/powerpoint/2010/main" val="3112252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rtoon character with arms raised&#10;&#10;Description automatically generated">
            <a:extLst>
              <a:ext uri="{FF2B5EF4-FFF2-40B4-BE49-F238E27FC236}">
                <a16:creationId xmlns:a16="http://schemas.microsoft.com/office/drawing/2014/main" id="{A5EFBE00-D393-B0CA-5986-5736DA3D46F9}"/>
              </a:ext>
            </a:extLst>
          </p:cNvPr>
          <p:cNvPicPr>
            <a:picLocks noChangeAspect="1"/>
          </p:cNvPicPr>
          <p:nvPr/>
        </p:nvPicPr>
        <p:blipFill>
          <a:blip r:embed="rId2"/>
          <a:srcRect t="3605" r="-445" b="22747"/>
          <a:stretch/>
        </p:blipFill>
        <p:spPr>
          <a:xfrm>
            <a:off x="120650" y="79740"/>
            <a:ext cx="11975305" cy="6144174"/>
          </a:xfrm>
          <a:prstGeom prst="rect">
            <a:avLst/>
          </a:prstGeom>
          <a:noFill/>
        </p:spPr>
      </p:pic>
      <p:sp>
        <p:nvSpPr>
          <p:cNvPr id="5" name="Date Placeholder 4" hidden="1">
            <a:extLst>
              <a:ext uri="{FF2B5EF4-FFF2-40B4-BE49-F238E27FC236}">
                <a16:creationId xmlns:a16="http://schemas.microsoft.com/office/drawing/2014/main" id="{DBC4DFAA-3FD4-11CB-6D2F-103B4A65846A}"/>
              </a:ext>
            </a:extLst>
          </p:cNvPr>
          <p:cNvSpPr>
            <a:spLocks noGrp="1"/>
          </p:cNvSpPr>
          <p:nvPr>
            <p:ph type="dt" sz="half" idx="10"/>
          </p:nvPr>
        </p:nvSpPr>
        <p:spPr/>
        <p:txBody>
          <a:bodyPr/>
          <a:lstStyle/>
          <a:p>
            <a:pPr>
              <a:spcAft>
                <a:spcPts val="600"/>
              </a:spcAft>
            </a:pPr>
            <a:fld id="{AC29CD1F-3BF2-4B54-81C1-47F6EF8F2F1A}" type="datetime1">
              <a:pPr>
                <a:spcAft>
                  <a:spcPts val="600"/>
                </a:spcAft>
              </a:pPr>
              <a:t>12/10/2024</a:t>
            </a:fld>
            <a:endParaRPr lang="en-US"/>
          </a:p>
        </p:txBody>
      </p:sp>
      <p:sp>
        <p:nvSpPr>
          <p:cNvPr id="6" name="Footer Placeholder 5">
            <a:extLst>
              <a:ext uri="{FF2B5EF4-FFF2-40B4-BE49-F238E27FC236}">
                <a16:creationId xmlns:a16="http://schemas.microsoft.com/office/drawing/2014/main" id="{508BBD79-9768-D28D-1792-2D14AE175A28}"/>
              </a:ext>
            </a:extLst>
          </p:cNvPr>
          <p:cNvSpPr>
            <a:spLocks noGrp="1"/>
          </p:cNvSpPr>
          <p:nvPr>
            <p:ph type="ftr" sz="quarter" idx="11"/>
          </p:nvPr>
        </p:nvSpPr>
        <p:spPr/>
        <p:txBody>
          <a:bodyPr/>
          <a:lstStyle/>
          <a:p>
            <a:pPr>
              <a:spcAft>
                <a:spcPts val="600"/>
              </a:spcAft>
            </a:pPr>
            <a:r>
              <a:rPr lang="en-US"/>
              <a:t>
              </a:t>
            </a:r>
          </a:p>
        </p:txBody>
      </p:sp>
      <p:sp>
        <p:nvSpPr>
          <p:cNvPr id="7" name="Slide Number Placeholder 6" hidden="1">
            <a:extLst>
              <a:ext uri="{FF2B5EF4-FFF2-40B4-BE49-F238E27FC236}">
                <a16:creationId xmlns:a16="http://schemas.microsoft.com/office/drawing/2014/main" id="{EB5CCD52-1A12-38B4-52C8-0C2A6F223B71}"/>
              </a:ext>
            </a:extLst>
          </p:cNvPr>
          <p:cNvSpPr>
            <a:spLocks noGrp="1"/>
          </p:cNvSpPr>
          <p:nvPr>
            <p:ph type="sldNum" sz="quarter" idx="12"/>
          </p:nvPr>
        </p:nvSpPr>
        <p:spPr/>
        <p:txBody>
          <a:bodyPr/>
          <a:lstStyle/>
          <a:p>
            <a:pPr>
              <a:spcAft>
                <a:spcPts val="600"/>
              </a:spcAft>
            </a:pPr>
            <a:fld id="{017DE1FC-E54A-4B87-A814-263D1E8654B2}" type="slidenum">
              <a:rPr lang="en-US" dirty="0"/>
              <a:pPr>
                <a:spcAft>
                  <a:spcPts val="600"/>
                </a:spcAft>
              </a:pPr>
              <a:t>36</a:t>
            </a:fld>
            <a:endParaRPr lang="en-US"/>
          </a:p>
        </p:txBody>
      </p:sp>
    </p:spTree>
    <p:extLst>
      <p:ext uri="{BB962C8B-B14F-4D97-AF65-F5344CB8AC3E}">
        <p14:creationId xmlns:p14="http://schemas.microsoft.com/office/powerpoint/2010/main" val="190113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6090-6710-1B08-9A54-2965E5EA64E6}"/>
              </a:ext>
            </a:extLst>
          </p:cNvPr>
          <p:cNvSpPr>
            <a:spLocks noGrp="1"/>
          </p:cNvSpPr>
          <p:nvPr>
            <p:ph type="title"/>
          </p:nvPr>
        </p:nvSpPr>
        <p:spPr>
          <a:xfrm>
            <a:off x="1318755" y="457200"/>
            <a:ext cx="5274266" cy="1921434"/>
          </a:xfrm>
        </p:spPr>
        <p:txBody>
          <a:bodyPr anchor="b">
            <a:normAutofit/>
          </a:bodyPr>
          <a:lstStyle/>
          <a:p>
            <a:pPr algn="ctr"/>
            <a:r>
              <a:rPr lang="en-US">
                <a:solidFill>
                  <a:schemeClr val="accent1"/>
                </a:solidFill>
                <a:latin typeface="Trebuchet MS"/>
              </a:rPr>
              <a:t>Cabling Type(Copper Cables)</a:t>
            </a:r>
          </a:p>
        </p:txBody>
      </p:sp>
      <p:pic>
        <p:nvPicPr>
          <p:cNvPr id="8" name="Content Placeholder 7" descr="UTP Ethernet Data Cable - Altronics">
            <a:extLst>
              <a:ext uri="{FF2B5EF4-FFF2-40B4-BE49-F238E27FC236}">
                <a16:creationId xmlns:a16="http://schemas.microsoft.com/office/drawing/2014/main" id="{9460932C-7E95-3DC0-700D-9336714778CD}"/>
              </a:ext>
            </a:extLst>
          </p:cNvPr>
          <p:cNvPicPr>
            <a:picLocks noGrp="1" noChangeAspect="1"/>
          </p:cNvPicPr>
          <p:nvPr>
            <p:ph idx="1"/>
          </p:nvPr>
        </p:nvPicPr>
        <p:blipFill>
          <a:blip r:embed="rId3"/>
          <a:stretch>
            <a:fillRect/>
          </a:stretch>
        </p:blipFill>
        <p:spPr>
          <a:xfrm>
            <a:off x="5648130" y="2080327"/>
            <a:ext cx="5707257" cy="2687821"/>
          </a:xfrm>
          <a:noFill/>
        </p:spPr>
      </p:pic>
      <p:sp>
        <p:nvSpPr>
          <p:cNvPr id="3" name="Content Placeholder 2">
            <a:extLst>
              <a:ext uri="{FF2B5EF4-FFF2-40B4-BE49-F238E27FC236}">
                <a16:creationId xmlns:a16="http://schemas.microsoft.com/office/drawing/2014/main" id="{7EFEA587-6007-968A-2DE4-EAFB7CB1519A}"/>
              </a:ext>
            </a:extLst>
          </p:cNvPr>
          <p:cNvSpPr>
            <a:spLocks noGrp="1"/>
          </p:cNvSpPr>
          <p:nvPr>
            <p:ph type="body" sz="half" idx="2"/>
          </p:nvPr>
        </p:nvSpPr>
        <p:spPr>
          <a:xfrm>
            <a:off x="1318755" y="2799184"/>
            <a:ext cx="3932237" cy="3069803"/>
          </a:xfrm>
        </p:spPr>
        <p:txBody>
          <a:bodyPr vert="horz" lIns="0" tIns="0" rIns="0" bIns="0" rtlCol="0" anchor="t">
            <a:normAutofit/>
          </a:bodyPr>
          <a:lstStyle/>
          <a:p>
            <a:r>
              <a:rPr lang="en-US">
                <a:latin typeface="Trebuchet MS"/>
              </a:rPr>
              <a:t>We plan on using CAT 6 Shielded Twisted pair cables because of the speed and durability of these cables to avoid any physical damage or electromagnetic interference the issues we face with this is cost and flexability but with this we are sure to be future proof, which is what we are working towards. These cables will primarily be used between devices and Low-end switches.</a:t>
            </a:r>
            <a:endParaRPr lang="en-US"/>
          </a:p>
        </p:txBody>
      </p:sp>
      <p:sp>
        <p:nvSpPr>
          <p:cNvPr id="5" name="Date Placeholder 4">
            <a:extLst>
              <a:ext uri="{FF2B5EF4-FFF2-40B4-BE49-F238E27FC236}">
                <a16:creationId xmlns:a16="http://schemas.microsoft.com/office/drawing/2014/main" id="{27B7D3EB-3F9A-442A-1305-A6E90E27A177}"/>
              </a:ext>
            </a:extLst>
          </p:cNvPr>
          <p:cNvSpPr>
            <a:spLocks noGrp="1"/>
          </p:cNvSpPr>
          <p:nvPr>
            <p:ph type="dt" sz="half" idx="10"/>
          </p:nvPr>
        </p:nvSpPr>
        <p:spPr>
          <a:xfrm>
            <a:off x="7910111" y="6409170"/>
            <a:ext cx="3702392" cy="448830"/>
          </a:xfrm>
        </p:spPr>
        <p:txBody>
          <a:bodyPr anchor="ctr">
            <a:normAutofit/>
          </a:bodyPr>
          <a:lstStyle/>
          <a:p>
            <a:pPr>
              <a:spcAft>
                <a:spcPts val="600"/>
              </a:spcAft>
            </a:pPr>
            <a:fld id="{82193D31-E670-4DFC-AA24-493DAEEEE036}" type="datetime1">
              <a:pPr>
                <a:spcAft>
                  <a:spcPts val="600"/>
                </a:spcAft>
              </a:pPr>
              <a:t>12/10/2024</a:t>
            </a:fld>
            <a:endParaRPr lang="en-US"/>
          </a:p>
        </p:txBody>
      </p:sp>
      <p:sp>
        <p:nvSpPr>
          <p:cNvPr id="6" name="Footer Placeholder 5">
            <a:extLst>
              <a:ext uri="{FF2B5EF4-FFF2-40B4-BE49-F238E27FC236}">
                <a16:creationId xmlns:a16="http://schemas.microsoft.com/office/drawing/2014/main" id="{B4E03FCE-9866-413D-DBF7-FB9346248C5C}"/>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9951225A-2D28-66BE-D4F7-F6217DA4A3FB}"/>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4</a:t>
            </a:fld>
            <a:endParaRPr lang="en-US"/>
          </a:p>
        </p:txBody>
      </p:sp>
    </p:spTree>
    <p:extLst>
      <p:ext uri="{BB962C8B-B14F-4D97-AF65-F5344CB8AC3E}">
        <p14:creationId xmlns:p14="http://schemas.microsoft.com/office/powerpoint/2010/main" val="175365584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C0C0-6016-C183-83E2-A393701F0250}"/>
              </a:ext>
            </a:extLst>
          </p:cNvPr>
          <p:cNvSpPr>
            <a:spLocks noGrp="1"/>
          </p:cNvSpPr>
          <p:nvPr>
            <p:ph type="title"/>
          </p:nvPr>
        </p:nvSpPr>
        <p:spPr>
          <a:xfrm>
            <a:off x="1368490" y="457200"/>
            <a:ext cx="9986898" cy="1233488"/>
          </a:xfrm>
        </p:spPr>
        <p:txBody>
          <a:bodyPr anchor="b">
            <a:normAutofit/>
          </a:bodyPr>
          <a:lstStyle/>
          <a:p>
            <a:r>
              <a:rPr lang="en-US">
                <a:solidFill>
                  <a:schemeClr val="accent1"/>
                </a:solidFill>
                <a:latin typeface="Trebuchet MS"/>
              </a:rPr>
              <a:t>Cabling Type(Fiber Optic)</a:t>
            </a:r>
          </a:p>
        </p:txBody>
      </p:sp>
      <p:sp>
        <p:nvSpPr>
          <p:cNvPr id="13" name="Text Placeholder 2">
            <a:extLst>
              <a:ext uri="{FF2B5EF4-FFF2-40B4-BE49-F238E27FC236}">
                <a16:creationId xmlns:a16="http://schemas.microsoft.com/office/drawing/2014/main" id="{24D2DE05-4536-03A6-C33F-57997C6756B4}"/>
              </a:ext>
            </a:extLst>
          </p:cNvPr>
          <p:cNvSpPr>
            <a:spLocks noGrp="1"/>
          </p:cNvSpPr>
          <p:nvPr>
            <p:ph type="body" idx="1"/>
          </p:nvPr>
        </p:nvSpPr>
        <p:spPr>
          <a:xfrm>
            <a:off x="1368490" y="1681163"/>
            <a:ext cx="4629085" cy="823912"/>
          </a:xfrm>
        </p:spPr>
        <p:txBody>
          <a:bodyPr/>
          <a:lstStyle/>
          <a:p>
            <a:endParaRPr lang="en-US"/>
          </a:p>
        </p:txBody>
      </p:sp>
      <p:sp>
        <p:nvSpPr>
          <p:cNvPr id="3" name="Content Placeholder 2">
            <a:extLst>
              <a:ext uri="{FF2B5EF4-FFF2-40B4-BE49-F238E27FC236}">
                <a16:creationId xmlns:a16="http://schemas.microsoft.com/office/drawing/2014/main" id="{8B097114-32B7-1447-48F5-89447B168250}"/>
              </a:ext>
            </a:extLst>
          </p:cNvPr>
          <p:cNvSpPr>
            <a:spLocks noGrp="1"/>
          </p:cNvSpPr>
          <p:nvPr>
            <p:ph sz="half" idx="2"/>
          </p:nvPr>
        </p:nvSpPr>
        <p:spPr>
          <a:xfrm>
            <a:off x="1368490" y="2505075"/>
            <a:ext cx="4629085" cy="3684588"/>
          </a:xfrm>
        </p:spPr>
        <p:txBody>
          <a:bodyPr vert="horz" lIns="0" tIns="0" rIns="0" bIns="0" rtlCol="0" anchor="t">
            <a:normAutofit/>
          </a:bodyPr>
          <a:lstStyle/>
          <a:p>
            <a:pPr marL="0" indent="0">
              <a:buNone/>
            </a:pPr>
            <a:r>
              <a:rPr lang="en-US">
                <a:latin typeface="Trebuchet MS"/>
              </a:rPr>
              <a:t>We are then going to use fiber cabling for our back-bone cabling. Multimode fiber cables for around the campus connecting our IDFs and MDF, then single mode fiber for connecting the MDF to the IDFs in the </a:t>
            </a:r>
            <a:r>
              <a:rPr lang="en-US" err="1">
                <a:latin typeface="Trebuchet MS"/>
              </a:rPr>
              <a:t>CoLab</a:t>
            </a:r>
            <a:r>
              <a:rPr lang="en-US">
                <a:latin typeface="Trebuchet MS"/>
              </a:rPr>
              <a:t>.</a:t>
            </a:r>
          </a:p>
          <a:p>
            <a:endParaRPr lang="en-US"/>
          </a:p>
        </p:txBody>
      </p:sp>
      <p:sp>
        <p:nvSpPr>
          <p:cNvPr id="15" name="Text Placeholder 4">
            <a:extLst>
              <a:ext uri="{FF2B5EF4-FFF2-40B4-BE49-F238E27FC236}">
                <a16:creationId xmlns:a16="http://schemas.microsoft.com/office/drawing/2014/main" id="{76BE191E-8327-2F0D-680A-2E70F9FF5BD9}"/>
              </a:ext>
            </a:extLst>
          </p:cNvPr>
          <p:cNvSpPr>
            <a:spLocks noGrp="1"/>
          </p:cNvSpPr>
          <p:nvPr>
            <p:ph type="body" sz="quarter" idx="3"/>
          </p:nvPr>
        </p:nvSpPr>
        <p:spPr>
          <a:xfrm>
            <a:off x="6344816" y="1681163"/>
            <a:ext cx="5010572" cy="823912"/>
          </a:xfrm>
        </p:spPr>
        <p:txBody>
          <a:bodyPr/>
          <a:lstStyle/>
          <a:p>
            <a:endParaRPr lang="en-US"/>
          </a:p>
        </p:txBody>
      </p:sp>
      <p:pic>
        <p:nvPicPr>
          <p:cNvPr id="8" name="Content Placeholder 7" descr="A close-up of a wire&#10;&#10;Description automatically generated">
            <a:extLst>
              <a:ext uri="{FF2B5EF4-FFF2-40B4-BE49-F238E27FC236}">
                <a16:creationId xmlns:a16="http://schemas.microsoft.com/office/drawing/2014/main" id="{530FF870-7CA3-CCCA-498F-731466EE5E4F}"/>
              </a:ext>
            </a:extLst>
          </p:cNvPr>
          <p:cNvPicPr>
            <a:picLocks noGrp="1" noChangeAspect="1"/>
          </p:cNvPicPr>
          <p:nvPr>
            <p:ph sz="quarter" idx="4"/>
          </p:nvPr>
        </p:nvPicPr>
        <p:blipFill>
          <a:blip r:embed="rId3"/>
          <a:srcRect l="45494" t="-159" r="-2186" b="-137"/>
          <a:stretch/>
        </p:blipFill>
        <p:spPr>
          <a:xfrm>
            <a:off x="6355696" y="2733673"/>
            <a:ext cx="6013730" cy="2389206"/>
          </a:xfrm>
          <a:noFill/>
        </p:spPr>
      </p:pic>
      <p:sp>
        <p:nvSpPr>
          <p:cNvPr id="5" name="Date Placeholder 4">
            <a:extLst>
              <a:ext uri="{FF2B5EF4-FFF2-40B4-BE49-F238E27FC236}">
                <a16:creationId xmlns:a16="http://schemas.microsoft.com/office/drawing/2014/main" id="{4599DF77-C0DF-0BF7-A98E-8883FDD6959D}"/>
              </a:ext>
            </a:extLst>
          </p:cNvPr>
          <p:cNvSpPr>
            <a:spLocks noGrp="1"/>
          </p:cNvSpPr>
          <p:nvPr>
            <p:ph type="dt" sz="half" idx="10"/>
          </p:nvPr>
        </p:nvSpPr>
        <p:spPr>
          <a:xfrm>
            <a:off x="7910111" y="6409170"/>
            <a:ext cx="3702392" cy="448830"/>
          </a:xfrm>
        </p:spPr>
        <p:txBody>
          <a:bodyPr anchor="ctr">
            <a:normAutofit/>
          </a:bodyPr>
          <a:lstStyle/>
          <a:p>
            <a:pPr>
              <a:spcAft>
                <a:spcPts val="600"/>
              </a:spcAft>
            </a:pPr>
            <a:fld id="{9414F6E5-1B59-4057-A9EA-5794F264C512}" type="datetime1">
              <a:pPr>
                <a:spcAft>
                  <a:spcPts val="600"/>
                </a:spcAft>
              </a:pPr>
              <a:t>12/10/2024</a:t>
            </a:fld>
            <a:endParaRPr lang="en-US"/>
          </a:p>
        </p:txBody>
      </p:sp>
      <p:sp>
        <p:nvSpPr>
          <p:cNvPr id="6" name="Footer Placeholder 5">
            <a:extLst>
              <a:ext uri="{FF2B5EF4-FFF2-40B4-BE49-F238E27FC236}">
                <a16:creationId xmlns:a16="http://schemas.microsoft.com/office/drawing/2014/main" id="{2F51CBFA-64C8-3C9A-241B-327F1FFA4E72}"/>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0D9957CE-6D92-6A70-0D4B-1D4D7511DBEB}"/>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5</a:t>
            </a:fld>
            <a:endParaRPr lang="en-US"/>
          </a:p>
        </p:txBody>
      </p:sp>
    </p:spTree>
    <p:extLst>
      <p:ext uri="{BB962C8B-B14F-4D97-AF65-F5344CB8AC3E}">
        <p14:creationId xmlns:p14="http://schemas.microsoft.com/office/powerpoint/2010/main" val="95774622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E5948B1-36DD-4155-E090-BF0D3890C8BB}"/>
              </a:ext>
            </a:extLst>
          </p:cNvPr>
          <p:cNvSpPr>
            <a:spLocks noGrp="1"/>
          </p:cNvSpPr>
          <p:nvPr>
            <p:ph type="title"/>
          </p:nvPr>
        </p:nvSpPr>
        <p:spPr>
          <a:xfrm>
            <a:off x="1318755" y="1128091"/>
            <a:ext cx="3932237" cy="1250543"/>
          </a:xfrm>
        </p:spPr>
        <p:txBody>
          <a:bodyPr vert="horz" lIns="0" tIns="0" rIns="0" bIns="0" rtlCol="0" anchor="ctr">
            <a:normAutofit/>
          </a:bodyPr>
          <a:lstStyle/>
          <a:p>
            <a:pPr algn="ctr"/>
            <a:r>
              <a:rPr lang="en-US">
                <a:solidFill>
                  <a:schemeClr val="accent1"/>
                </a:solidFill>
                <a:latin typeface="Trebuchet MS"/>
              </a:rPr>
              <a:t>Wire List</a:t>
            </a:r>
            <a:endParaRPr lang="en-US"/>
          </a:p>
        </p:txBody>
      </p:sp>
      <p:pic>
        <p:nvPicPr>
          <p:cNvPr id="8" name="Content Placeholder 7" descr="A table with numbers and symbols&#10;&#10;Description automatically generated">
            <a:extLst>
              <a:ext uri="{FF2B5EF4-FFF2-40B4-BE49-F238E27FC236}">
                <a16:creationId xmlns:a16="http://schemas.microsoft.com/office/drawing/2014/main" id="{81FF0526-B5B9-9774-D381-7B4D8BCB5E0B}"/>
              </a:ext>
            </a:extLst>
          </p:cNvPr>
          <p:cNvPicPr>
            <a:picLocks noGrp="1" noChangeAspect="1"/>
          </p:cNvPicPr>
          <p:nvPr>
            <p:ph idx="1"/>
          </p:nvPr>
        </p:nvPicPr>
        <p:blipFill>
          <a:blip r:embed="rId2"/>
          <a:stretch/>
        </p:blipFill>
        <p:spPr>
          <a:xfrm>
            <a:off x="5648325" y="1496961"/>
            <a:ext cx="5707063" cy="3854552"/>
          </a:xfrm>
          <a:noFill/>
        </p:spPr>
      </p:pic>
      <p:sp>
        <p:nvSpPr>
          <p:cNvPr id="15" name="Text Placeholder 3">
            <a:extLst>
              <a:ext uri="{FF2B5EF4-FFF2-40B4-BE49-F238E27FC236}">
                <a16:creationId xmlns:a16="http://schemas.microsoft.com/office/drawing/2014/main" id="{DA2D9A06-F4AC-ABD8-0792-8B30AA3B5864}"/>
              </a:ext>
            </a:extLst>
          </p:cNvPr>
          <p:cNvSpPr>
            <a:spLocks noGrp="1"/>
          </p:cNvSpPr>
          <p:nvPr>
            <p:ph type="body" sz="half" idx="2"/>
          </p:nvPr>
        </p:nvSpPr>
        <p:spPr>
          <a:xfrm>
            <a:off x="1318755" y="2144858"/>
            <a:ext cx="3932237" cy="3715847"/>
          </a:xfrm>
        </p:spPr>
        <p:txBody>
          <a:bodyPr vert="horz" lIns="0" tIns="0" rIns="0" bIns="0" rtlCol="0" anchor="t">
            <a:normAutofit/>
          </a:bodyPr>
          <a:lstStyle/>
          <a:p>
            <a:r>
              <a:rPr lang="en-US">
                <a:latin typeface="Trebuchet MS"/>
              </a:rPr>
              <a:t>This wire list shows each IDF broken down, the number of devices and switches are labelled. The distance the IDF reaches is recorded and their distance from the MDF is also labelled. The Cables for on the campus are Multimode Fiber cables and we are using OM4 cables then connecting our Campus to the </a:t>
            </a:r>
            <a:r>
              <a:rPr lang="en-US" err="1">
                <a:latin typeface="Trebuchet MS"/>
              </a:rPr>
              <a:t>CoLab</a:t>
            </a:r>
            <a:r>
              <a:rPr lang="en-US">
                <a:latin typeface="Trebuchet MS"/>
              </a:rPr>
              <a:t> we are using SMF OS2.</a:t>
            </a:r>
          </a:p>
        </p:txBody>
      </p:sp>
      <p:sp>
        <p:nvSpPr>
          <p:cNvPr id="5" name="Date Placeholder 4">
            <a:extLst>
              <a:ext uri="{FF2B5EF4-FFF2-40B4-BE49-F238E27FC236}">
                <a16:creationId xmlns:a16="http://schemas.microsoft.com/office/drawing/2014/main" id="{CA51667B-478D-82A4-406A-833309E07496}"/>
              </a:ext>
            </a:extLst>
          </p:cNvPr>
          <p:cNvSpPr>
            <a:spLocks noGrp="1"/>
          </p:cNvSpPr>
          <p:nvPr>
            <p:ph type="dt" sz="half" idx="10"/>
          </p:nvPr>
        </p:nvSpPr>
        <p:spPr>
          <a:xfrm>
            <a:off x="7910111" y="6409170"/>
            <a:ext cx="3702392" cy="448830"/>
          </a:xfrm>
        </p:spPr>
        <p:txBody>
          <a:bodyPr anchor="ctr">
            <a:normAutofit/>
          </a:bodyPr>
          <a:lstStyle/>
          <a:p>
            <a:pPr>
              <a:spcAft>
                <a:spcPts val="600"/>
              </a:spcAft>
            </a:pPr>
            <a:fld id="{0107C59F-CF9B-4271-9C12-A6EC48986670}" type="datetime1">
              <a:rPr/>
              <a:pPr>
                <a:spcAft>
                  <a:spcPts val="600"/>
                </a:spcAft>
              </a:pPr>
              <a:t>12/10/2024</a:t>
            </a:fld>
            <a:endParaRPr lang="en-US"/>
          </a:p>
        </p:txBody>
      </p:sp>
      <p:sp>
        <p:nvSpPr>
          <p:cNvPr id="6" name="Footer Placeholder 5">
            <a:extLst>
              <a:ext uri="{FF2B5EF4-FFF2-40B4-BE49-F238E27FC236}">
                <a16:creationId xmlns:a16="http://schemas.microsoft.com/office/drawing/2014/main" id="{C1E72654-2732-1FBC-3629-A77E7FA7D589}"/>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7" name="Slide Number Placeholder 6">
            <a:extLst>
              <a:ext uri="{FF2B5EF4-FFF2-40B4-BE49-F238E27FC236}">
                <a16:creationId xmlns:a16="http://schemas.microsoft.com/office/drawing/2014/main" id="{413EBB1F-2787-D694-DA1D-47682231665C}"/>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6</a:t>
            </a:fld>
            <a:endParaRPr lang="en-US"/>
          </a:p>
        </p:txBody>
      </p:sp>
    </p:spTree>
    <p:extLst>
      <p:ext uri="{BB962C8B-B14F-4D97-AF65-F5344CB8AC3E}">
        <p14:creationId xmlns:p14="http://schemas.microsoft.com/office/powerpoint/2010/main" val="284703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50CE-06D1-007C-1522-4DDAB450CC90}"/>
              </a:ext>
            </a:extLst>
          </p:cNvPr>
          <p:cNvSpPr>
            <a:spLocks noGrp="1"/>
          </p:cNvSpPr>
          <p:nvPr>
            <p:ph type="title"/>
          </p:nvPr>
        </p:nvSpPr>
        <p:spPr>
          <a:xfrm>
            <a:off x="1371600" y="919080"/>
            <a:ext cx="9988903" cy="2073488"/>
          </a:xfrm>
        </p:spPr>
        <p:txBody>
          <a:bodyPr>
            <a:normAutofit fontScale="90000"/>
          </a:bodyPr>
          <a:lstStyle/>
          <a:p>
            <a:pPr algn="ctr"/>
            <a:r>
              <a:rPr lang="en-IE" sz="7200">
                <a:solidFill>
                  <a:schemeClr val="accent1"/>
                </a:solidFill>
                <a:latin typeface="Trebuchet MS"/>
              </a:rPr>
              <a:t>Main Distribution Frame (MDF)</a:t>
            </a:r>
            <a:endParaRPr lang="en-US" sz="7200">
              <a:solidFill>
                <a:schemeClr val="accent1"/>
              </a:solidFill>
            </a:endParaRPr>
          </a:p>
        </p:txBody>
      </p:sp>
      <p:sp>
        <p:nvSpPr>
          <p:cNvPr id="4" name="Date Placeholder 3">
            <a:extLst>
              <a:ext uri="{FF2B5EF4-FFF2-40B4-BE49-F238E27FC236}">
                <a16:creationId xmlns:a16="http://schemas.microsoft.com/office/drawing/2014/main" id="{7454C59B-F796-672A-FE8C-EDFE520CC9F2}"/>
              </a:ext>
            </a:extLst>
          </p:cNvPr>
          <p:cNvSpPr>
            <a:spLocks noGrp="1"/>
          </p:cNvSpPr>
          <p:nvPr>
            <p:ph type="dt" sz="half" idx="10"/>
          </p:nvPr>
        </p:nvSpPr>
        <p:spPr/>
        <p:txBody>
          <a:bodyPr/>
          <a:lstStyle/>
          <a:p>
            <a:fld id="{69586839-1C6A-4666-A5EB-0DF7C81A0FE4}" type="datetime1">
              <a:rPr/>
              <a:t>12/10/2024</a:t>
            </a:fld>
            <a:endParaRPr lang="en-US"/>
          </a:p>
        </p:txBody>
      </p:sp>
      <p:sp>
        <p:nvSpPr>
          <p:cNvPr id="5" name="Footer Placeholder 4">
            <a:extLst>
              <a:ext uri="{FF2B5EF4-FFF2-40B4-BE49-F238E27FC236}">
                <a16:creationId xmlns:a16="http://schemas.microsoft.com/office/drawing/2014/main" id="{DC9FD88F-3DE5-1430-7C9C-4F0828ED5F8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226F77-3858-8C56-2714-5A23A8628422}"/>
              </a:ext>
            </a:extLst>
          </p:cNvPr>
          <p:cNvSpPr>
            <a:spLocks noGrp="1"/>
          </p:cNvSpPr>
          <p:nvPr>
            <p:ph type="sldNum" sz="quarter" idx="12"/>
          </p:nvPr>
        </p:nvSpPr>
        <p:spPr/>
        <p:txBody>
          <a:bodyPr/>
          <a:lstStyle/>
          <a:p>
            <a:fld id="{017DE1FC-E54A-4B87-A814-263D1E8654B2}" type="slidenum">
              <a:rPr lang="en-US" dirty="0"/>
              <a:t>7</a:t>
            </a:fld>
            <a:endParaRPr lang="en-US"/>
          </a:p>
        </p:txBody>
      </p:sp>
      <p:pic>
        <p:nvPicPr>
          <p:cNvPr id="8" name="Picture 7" descr="imageForServerRoom.jpg">
            <a:extLst>
              <a:ext uri="{FF2B5EF4-FFF2-40B4-BE49-F238E27FC236}">
                <a16:creationId xmlns:a16="http://schemas.microsoft.com/office/drawing/2014/main" id="{207CD13A-446F-6B2F-FEC1-9B234FC877F1}"/>
              </a:ext>
            </a:extLst>
          </p:cNvPr>
          <p:cNvPicPr>
            <a:picLocks noChangeAspect="1"/>
          </p:cNvPicPr>
          <p:nvPr/>
        </p:nvPicPr>
        <p:blipFill>
          <a:blip r:embed="rId2"/>
          <a:stretch>
            <a:fillRect/>
          </a:stretch>
        </p:blipFill>
        <p:spPr>
          <a:xfrm>
            <a:off x="3468000" y="3279464"/>
            <a:ext cx="5640000" cy="2741072"/>
          </a:xfrm>
          <a:prstGeom prst="rect">
            <a:avLst/>
          </a:prstGeom>
        </p:spPr>
      </p:pic>
      <p:pic>
        <p:nvPicPr>
          <p:cNvPr id="11" name="Picture 10" descr="A person in a blue shirt and black pants holding his hand out&#10;&#10;Description automatically generated">
            <a:extLst>
              <a:ext uri="{FF2B5EF4-FFF2-40B4-BE49-F238E27FC236}">
                <a16:creationId xmlns:a16="http://schemas.microsoft.com/office/drawing/2014/main" id="{A281F726-E568-F9BE-3990-1BD165C4E2C5}"/>
              </a:ext>
            </a:extLst>
          </p:cNvPr>
          <p:cNvPicPr>
            <a:picLocks noChangeAspect="1"/>
          </p:cNvPicPr>
          <p:nvPr/>
        </p:nvPicPr>
        <p:blipFill>
          <a:blip r:embed="rId3"/>
          <a:stretch>
            <a:fillRect/>
          </a:stretch>
        </p:blipFill>
        <p:spPr>
          <a:xfrm>
            <a:off x="3752112" y="3135600"/>
            <a:ext cx="2185777" cy="2992800"/>
          </a:xfrm>
          <a:prstGeom prst="rect">
            <a:avLst/>
          </a:prstGeom>
        </p:spPr>
      </p:pic>
    </p:spTree>
    <p:extLst>
      <p:ext uri="{BB962C8B-B14F-4D97-AF65-F5344CB8AC3E}">
        <p14:creationId xmlns:p14="http://schemas.microsoft.com/office/powerpoint/2010/main" val="396944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9B6-8B59-D156-3E2A-9FA796636856}"/>
              </a:ext>
            </a:extLst>
          </p:cNvPr>
          <p:cNvSpPr>
            <a:spLocks noGrp="1"/>
          </p:cNvSpPr>
          <p:nvPr>
            <p:ph type="title"/>
          </p:nvPr>
        </p:nvSpPr>
        <p:spPr/>
        <p:txBody>
          <a:bodyPr vert="horz" lIns="0" tIns="0" rIns="0" bIns="0" rtlCol="0" anchor="ctr">
            <a:normAutofit/>
          </a:bodyPr>
          <a:lstStyle/>
          <a:p>
            <a:pPr algn="ctr"/>
            <a:r>
              <a:rPr lang="en-IE" sz="3200">
                <a:solidFill>
                  <a:schemeClr val="accent1"/>
                </a:solidFill>
                <a:latin typeface="Trebuchet MS"/>
              </a:rPr>
              <a:t>What Is a Main Distribution Frame (MDF) Room?</a:t>
            </a:r>
            <a:endParaRPr lang="en-US" sz="3200" b="0">
              <a:solidFill>
                <a:schemeClr val="accent1"/>
              </a:solidFill>
              <a:latin typeface="Trebuchet MS"/>
            </a:endParaRPr>
          </a:p>
        </p:txBody>
      </p:sp>
      <p:sp>
        <p:nvSpPr>
          <p:cNvPr id="3" name="Content Placeholder 2">
            <a:extLst>
              <a:ext uri="{FF2B5EF4-FFF2-40B4-BE49-F238E27FC236}">
                <a16:creationId xmlns:a16="http://schemas.microsoft.com/office/drawing/2014/main" id="{EE54650A-999A-6329-1C78-8C2F754E7817}"/>
              </a:ext>
            </a:extLst>
          </p:cNvPr>
          <p:cNvSpPr>
            <a:spLocks noGrp="1"/>
          </p:cNvSpPr>
          <p:nvPr>
            <p:ph idx="1"/>
          </p:nvPr>
        </p:nvSpPr>
        <p:spPr>
          <a:xfrm>
            <a:off x="1371600" y="2138939"/>
            <a:ext cx="9766903" cy="3932179"/>
          </a:xfrm>
        </p:spPr>
        <p:txBody>
          <a:bodyPr vert="horz" lIns="0" tIns="0" rIns="0" bIns="0" rtlCol="0" anchor="t">
            <a:noAutofit/>
          </a:bodyPr>
          <a:lstStyle/>
          <a:p>
            <a:r>
              <a:rPr lang="en-US" sz="1600">
                <a:latin typeface="Trebuchet MS"/>
              </a:rPr>
              <a:t>A Main Distribution Frame (MDF) is a central network hub. It is essential for a smooth flow of data, allowing better connectivity across all networks and ensuring seamless operations.</a:t>
            </a:r>
          </a:p>
          <a:p>
            <a:r>
              <a:rPr lang="en-US" sz="1600">
                <a:latin typeface="Trebuchet MS"/>
              </a:rPr>
              <a:t>The MDF is pivotal in any networking environment as it serves as the central point where all communication lines congregate. This includes communication devices like data cables, internet connections, and telephone lines which we don’t really use anymore in the Letterkenny ATU.</a:t>
            </a:r>
          </a:p>
          <a:p>
            <a:r>
              <a:rPr lang="en-US" sz="1600">
                <a:latin typeface="Trebuchet MS"/>
              </a:rPr>
              <a:t>At Letterkenny ATU, the MDF room integrates all incoming and outgoing communication lines across the campus. The physical MDF is a panel where communications from different parts of the campus are concluded or connected.</a:t>
            </a:r>
          </a:p>
          <a:p>
            <a:r>
              <a:rPr lang="en-US" sz="1600">
                <a:latin typeface="Trebuchet MS"/>
              </a:rPr>
              <a:t>From the MDF, cables are routed to individual offices, rooms, or areas via Intermediate Distribution Frames (IDFs) or network switches, ensuring effective distribution of network resources.</a:t>
            </a:r>
          </a:p>
          <a:p>
            <a:endParaRPr lang="en-US" sz="1400"/>
          </a:p>
        </p:txBody>
      </p:sp>
      <p:sp>
        <p:nvSpPr>
          <p:cNvPr id="4" name="Date Placeholder 3">
            <a:extLst>
              <a:ext uri="{FF2B5EF4-FFF2-40B4-BE49-F238E27FC236}">
                <a16:creationId xmlns:a16="http://schemas.microsoft.com/office/drawing/2014/main" id="{F6DAE9B7-373F-E37B-6ED8-EDB3CC6D0ECF}"/>
              </a:ext>
            </a:extLst>
          </p:cNvPr>
          <p:cNvSpPr>
            <a:spLocks noGrp="1"/>
          </p:cNvSpPr>
          <p:nvPr>
            <p:ph type="dt" sz="half" idx="10"/>
          </p:nvPr>
        </p:nvSpPr>
        <p:spPr/>
        <p:txBody>
          <a:bodyPr/>
          <a:lstStyle/>
          <a:p>
            <a:fld id="{847FFA51-61F8-4E69-B733-F31053EE1116}" type="datetime1">
              <a:rPr/>
              <a:t>12/10/2024</a:t>
            </a:fld>
            <a:endParaRPr lang="en-US"/>
          </a:p>
        </p:txBody>
      </p:sp>
      <p:sp>
        <p:nvSpPr>
          <p:cNvPr id="5" name="Footer Placeholder 4">
            <a:extLst>
              <a:ext uri="{FF2B5EF4-FFF2-40B4-BE49-F238E27FC236}">
                <a16:creationId xmlns:a16="http://schemas.microsoft.com/office/drawing/2014/main" id="{1A63E4E6-DE63-693C-13E0-84D4A58F9CB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11A89EB-646B-E21C-1339-90792B90405B}"/>
              </a:ext>
            </a:extLst>
          </p:cNvPr>
          <p:cNvSpPr>
            <a:spLocks noGrp="1"/>
          </p:cNvSpPr>
          <p:nvPr>
            <p:ph type="sldNum" sz="quarter" idx="12"/>
          </p:nvPr>
        </p:nvSpPr>
        <p:spPr/>
        <p:txBody>
          <a:bodyPr/>
          <a:lstStyle/>
          <a:p>
            <a:fld id="{017DE1FC-E54A-4B87-A814-263D1E8654B2}" type="slidenum">
              <a:rPr lang="en-US" dirty="0"/>
              <a:t>8</a:t>
            </a:fld>
            <a:endParaRPr lang="en-US"/>
          </a:p>
        </p:txBody>
      </p:sp>
    </p:spTree>
    <p:extLst>
      <p:ext uri="{BB962C8B-B14F-4D97-AF65-F5344CB8AC3E}">
        <p14:creationId xmlns:p14="http://schemas.microsoft.com/office/powerpoint/2010/main" val="304020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895B-4934-637A-2723-428FE4896B20}"/>
              </a:ext>
            </a:extLst>
          </p:cNvPr>
          <p:cNvSpPr>
            <a:spLocks noGrp="1"/>
          </p:cNvSpPr>
          <p:nvPr>
            <p:ph type="title"/>
          </p:nvPr>
        </p:nvSpPr>
        <p:spPr>
          <a:xfrm>
            <a:off x="1044054" y="457200"/>
            <a:ext cx="10309745" cy="1233488"/>
          </a:xfrm>
        </p:spPr>
        <p:txBody>
          <a:bodyPr vert="horz" lIns="0" tIns="0" rIns="0" bIns="0" rtlCol="0" anchor="b">
            <a:normAutofit/>
          </a:bodyPr>
          <a:lstStyle/>
          <a:p>
            <a:r>
              <a:rPr lang="en-IE" b="0">
                <a:solidFill>
                  <a:schemeClr val="accent1"/>
                </a:solidFill>
                <a:latin typeface="Trebuchet MS"/>
              </a:rPr>
              <a:t>What makes a good Main Distribution Frame (MDF) Room?</a:t>
            </a:r>
            <a:endParaRPr lang="en-US" b="0">
              <a:solidFill>
                <a:schemeClr val="accent1"/>
              </a:solidFill>
              <a:latin typeface="Trebuchet MS"/>
            </a:endParaRPr>
          </a:p>
        </p:txBody>
      </p:sp>
      <p:pic>
        <p:nvPicPr>
          <p:cNvPr id="11" name="Picture 10" descr="A diagram of a computer network&#10;&#10;Description automatically generated">
            <a:extLst>
              <a:ext uri="{FF2B5EF4-FFF2-40B4-BE49-F238E27FC236}">
                <a16:creationId xmlns:a16="http://schemas.microsoft.com/office/drawing/2014/main" id="{5E56C559-6DB4-9324-FF5E-0F38BFD11A50}"/>
              </a:ext>
            </a:extLst>
          </p:cNvPr>
          <p:cNvPicPr>
            <a:picLocks noChangeAspect="1"/>
          </p:cNvPicPr>
          <p:nvPr/>
        </p:nvPicPr>
        <p:blipFill>
          <a:blip r:embed="rId2"/>
          <a:stretch>
            <a:fillRect/>
          </a:stretch>
        </p:blipFill>
        <p:spPr>
          <a:xfrm>
            <a:off x="1044054" y="2046496"/>
            <a:ext cx="4975746" cy="4080111"/>
          </a:xfrm>
          <a:prstGeom prst="rect">
            <a:avLst/>
          </a:prstGeom>
          <a:noFill/>
        </p:spPr>
      </p:pic>
      <p:sp>
        <p:nvSpPr>
          <p:cNvPr id="9" name="Content Placeholder 8">
            <a:extLst>
              <a:ext uri="{FF2B5EF4-FFF2-40B4-BE49-F238E27FC236}">
                <a16:creationId xmlns:a16="http://schemas.microsoft.com/office/drawing/2014/main" id="{BBDB8134-98B8-A5F8-5BD6-29173F51D528}"/>
              </a:ext>
            </a:extLst>
          </p:cNvPr>
          <p:cNvSpPr>
            <a:spLocks noGrp="1"/>
          </p:cNvSpPr>
          <p:nvPr>
            <p:ph sz="half" idx="2"/>
          </p:nvPr>
        </p:nvSpPr>
        <p:spPr>
          <a:xfrm>
            <a:off x="6172200" y="1996141"/>
            <a:ext cx="5181600" cy="4180822"/>
          </a:xfrm>
        </p:spPr>
        <p:txBody>
          <a:bodyPr vert="horz" lIns="0" tIns="0" rIns="0" bIns="0" rtlCol="0" anchor="t">
            <a:normAutofit lnSpcReduction="10000"/>
          </a:bodyPr>
          <a:lstStyle/>
          <a:p>
            <a:pPr marL="0" indent="0">
              <a:lnSpc>
                <a:spcPct val="110000"/>
              </a:lnSpc>
              <a:buNone/>
            </a:pPr>
            <a:r>
              <a:rPr lang="en-US" sz="1400"/>
              <a:t>   </a:t>
            </a:r>
            <a:r>
              <a:rPr lang="en-US" sz="1600">
                <a:latin typeface="Trebuchet MS"/>
              </a:rPr>
              <a:t> </a:t>
            </a:r>
            <a:r>
              <a:rPr lang="en-US" sz="1800" b="1">
                <a:latin typeface="Trebuchet MS"/>
              </a:rPr>
              <a:t>Clear Identification in the MDF Room</a:t>
            </a:r>
          </a:p>
          <a:p>
            <a:pPr>
              <a:lnSpc>
                <a:spcPct val="110000"/>
              </a:lnSpc>
            </a:pPr>
            <a:r>
              <a:rPr lang="en-US" sz="1600">
                <a:latin typeface="Trebuchet MS"/>
              </a:rPr>
              <a:t>Use clear, color-coordinated labels on hardware for easy identification.</a:t>
            </a:r>
          </a:p>
          <a:p>
            <a:pPr>
              <a:lnSpc>
                <a:spcPct val="110000"/>
              </a:lnSpc>
            </a:pPr>
            <a:r>
              <a:rPr lang="en-US" sz="1600">
                <a:latin typeface="Trebuchet MS"/>
              </a:rPr>
              <a:t>Labels should include essential info only (e.g., IP address, device name, purpose).</a:t>
            </a:r>
          </a:p>
          <a:p>
            <a:pPr>
              <a:lnSpc>
                <a:spcPct val="110000"/>
              </a:lnSpc>
            </a:pPr>
            <a:r>
              <a:rPr lang="en-US" sz="1600">
                <a:latin typeface="Trebuchet MS"/>
              </a:rPr>
              <a:t>Implement a consistent naming template for cables, with matching identifiers on both ends.</a:t>
            </a:r>
          </a:p>
          <a:p>
            <a:pPr>
              <a:lnSpc>
                <a:spcPct val="110000"/>
              </a:lnSpc>
            </a:pPr>
            <a:r>
              <a:rPr lang="en-US" sz="1600">
                <a:latin typeface="Trebuchet MS"/>
              </a:rPr>
              <a:t>Use rack-mounted trays or shelves for smaller components.</a:t>
            </a:r>
          </a:p>
          <a:p>
            <a:pPr>
              <a:lnSpc>
                <a:spcPct val="110000"/>
              </a:lnSpc>
            </a:pPr>
            <a:r>
              <a:rPr lang="en-US" sz="1600">
                <a:latin typeface="Trebuchet MS"/>
              </a:rPr>
              <a:t>Ensure proper spacing for airflow and easy maintenance.</a:t>
            </a:r>
          </a:p>
          <a:p>
            <a:pPr>
              <a:lnSpc>
                <a:spcPct val="110000"/>
              </a:lnSpc>
            </a:pPr>
            <a:r>
              <a:rPr lang="en-US" sz="1600">
                <a:latin typeface="Trebuchet MS"/>
              </a:rPr>
              <a:t>Frequently review and adjust setup as needed for new or upgraded equipment.</a:t>
            </a:r>
          </a:p>
          <a:p>
            <a:pPr>
              <a:lnSpc>
                <a:spcPct val="110000"/>
              </a:lnSpc>
            </a:pPr>
            <a:endParaRPr lang="en-US" sz="1400"/>
          </a:p>
        </p:txBody>
      </p:sp>
      <p:sp>
        <p:nvSpPr>
          <p:cNvPr id="4" name="Date Placeholder 3">
            <a:extLst>
              <a:ext uri="{FF2B5EF4-FFF2-40B4-BE49-F238E27FC236}">
                <a16:creationId xmlns:a16="http://schemas.microsoft.com/office/drawing/2014/main" id="{0E0330E0-E48A-E418-B618-6CC3976C1442}"/>
              </a:ext>
            </a:extLst>
          </p:cNvPr>
          <p:cNvSpPr>
            <a:spLocks noGrp="1"/>
          </p:cNvSpPr>
          <p:nvPr>
            <p:ph type="dt" sz="half" idx="10"/>
          </p:nvPr>
        </p:nvSpPr>
        <p:spPr>
          <a:xfrm>
            <a:off x="7910111" y="6409170"/>
            <a:ext cx="3702392" cy="448830"/>
          </a:xfrm>
        </p:spPr>
        <p:txBody>
          <a:bodyPr anchor="ctr">
            <a:normAutofit/>
          </a:bodyPr>
          <a:lstStyle/>
          <a:p>
            <a:pPr>
              <a:spcAft>
                <a:spcPts val="600"/>
              </a:spcAft>
            </a:pPr>
            <a:fld id="{4E303EBD-86C2-408D-810E-9F6E581DEF33}" type="datetime1">
              <a:rPr lang="en-US"/>
              <a:pPr>
                <a:spcAft>
                  <a:spcPts val="600"/>
                </a:spcAft>
              </a:pPr>
              <a:t>12/10/2024</a:t>
            </a:fld>
            <a:endParaRPr lang="en-US"/>
          </a:p>
        </p:txBody>
      </p:sp>
      <p:sp>
        <p:nvSpPr>
          <p:cNvPr id="5" name="Footer Placeholder 4">
            <a:extLst>
              <a:ext uri="{FF2B5EF4-FFF2-40B4-BE49-F238E27FC236}">
                <a16:creationId xmlns:a16="http://schemas.microsoft.com/office/drawing/2014/main" id="{73AD698A-C9B1-8E8C-97CE-F809EEDF58CF}"/>
              </a:ext>
            </a:extLst>
          </p:cNvPr>
          <p:cNvSpPr>
            <a:spLocks noGrp="1"/>
          </p:cNvSpPr>
          <p:nvPr>
            <p:ph type="ftr" sz="quarter" idx="11"/>
          </p:nvPr>
        </p:nvSpPr>
        <p:spPr>
          <a:xfrm rot="5400000">
            <a:off x="-1828801" y="1912217"/>
            <a:ext cx="4114800" cy="457200"/>
          </a:xfrm>
        </p:spPr>
        <p:txBody>
          <a:bodyPr anchor="ct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52F73E28-F7A9-1A13-7FFB-EA5B705426DA}"/>
              </a:ext>
            </a:extLst>
          </p:cNvPr>
          <p:cNvSpPr>
            <a:spLocks noGrp="1"/>
          </p:cNvSpPr>
          <p:nvPr>
            <p:ph type="sldNum" sz="quarter" idx="12"/>
          </p:nvPr>
        </p:nvSpPr>
        <p:spPr>
          <a:xfrm>
            <a:off x="11669678" y="6408742"/>
            <a:ext cx="438652" cy="448830"/>
          </a:xfrm>
        </p:spPr>
        <p:txBody>
          <a:bodyPr anchor="ctr">
            <a:normAutofit/>
          </a:bodyPr>
          <a:lstStyle/>
          <a:p>
            <a:pPr>
              <a:spcAft>
                <a:spcPts val="600"/>
              </a:spcAft>
            </a:pPr>
            <a:fld id="{017DE1FC-E54A-4B87-A814-263D1E8654B2}" type="slidenum">
              <a:rPr lang="en-US" dirty="0"/>
              <a:pPr>
                <a:spcAft>
                  <a:spcPts val="600"/>
                </a:spcAft>
              </a:pPr>
              <a:t>9</a:t>
            </a:fld>
            <a:endParaRPr lang="en-US"/>
          </a:p>
        </p:txBody>
      </p:sp>
    </p:spTree>
    <p:extLst>
      <p:ext uri="{BB962C8B-B14F-4D97-AF65-F5344CB8AC3E}">
        <p14:creationId xmlns:p14="http://schemas.microsoft.com/office/powerpoint/2010/main" val="2931172784"/>
      </p:ext>
    </p:extLst>
  </p:cSld>
  <p:clrMapOvr>
    <a:masterClrMapping/>
  </p:clrMapOvr>
</p:sld>
</file>

<file path=ppt/theme/theme1.xml><?xml version="1.0" encoding="utf-8"?>
<a:theme xmlns:a="http://schemas.openxmlformats.org/drawingml/2006/main" name="GradientRiseVTI">
  <a:themeElements>
    <a:clrScheme name="GradientRiseVTI">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GradientRiseVTI">
      <a:majorFont>
        <a:latin typeface="Avenir Next LT Pro"/>
        <a:ea typeface=""/>
        <a:cs typeface=""/>
      </a:majorFont>
      <a:minorFont>
        <a:latin typeface="Avenir Next LT Pro Light"/>
        <a:ea typeface=""/>
        <a:cs typeface=""/>
      </a:minorFont>
    </a:fontScheme>
    <a:fmtScheme name="GradientRis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13C68A69-E745-489A-84EC-B7BCE4AA380B}" vid="{9CF7857A-9412-4E45-AB0D-6EAA5A7DC4C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4dcd64b-812a-41aa-8ee8-975f5f1304d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DC40BDC3F73142A5A8F1C0828A12A8" ma:contentTypeVersion="15" ma:contentTypeDescription="Create a new document." ma:contentTypeScope="" ma:versionID="b8b11dc7eea8d8ba0843d5639efa2278">
  <xsd:schema xmlns:xsd="http://www.w3.org/2001/XMLSchema" xmlns:xs="http://www.w3.org/2001/XMLSchema" xmlns:p="http://schemas.microsoft.com/office/2006/metadata/properties" xmlns:ns3="f4dcd64b-812a-41aa-8ee8-975f5f1304d4" xmlns:ns4="89b8ce3a-d08e-4d47-80a1-0f4aa5750715" targetNamespace="http://schemas.microsoft.com/office/2006/metadata/properties" ma:root="true" ma:fieldsID="d9c928e5e5fc32ce95fef49c2f29a96b" ns3:_="" ns4:_="">
    <xsd:import namespace="f4dcd64b-812a-41aa-8ee8-975f5f1304d4"/>
    <xsd:import namespace="89b8ce3a-d08e-4d47-80a1-0f4aa575071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dcd64b-812a-41aa-8ee8-975f5f1304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Location" ma:index="22"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b8ce3a-d08e-4d47-80a1-0f4aa575071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0E928D-A530-42EB-905F-D92B67D541FE}">
  <ds:schemaRefs>
    <ds:schemaRef ds:uri="http://schemas.microsoft.com/sharepoint/v3/contenttype/forms"/>
  </ds:schemaRefs>
</ds:datastoreItem>
</file>

<file path=customXml/itemProps2.xml><?xml version="1.0" encoding="utf-8"?>
<ds:datastoreItem xmlns:ds="http://schemas.openxmlformats.org/officeDocument/2006/customXml" ds:itemID="{5C5AFCB8-C95C-4C9A-A43B-B143D351C025}">
  <ds:schemaRefs>
    <ds:schemaRef ds:uri="f4dcd64b-812a-41aa-8ee8-975f5f1304d4"/>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374224BB-CDB8-4522-9048-60A6E3EA645C}">
  <ds:schemaRefs>
    <ds:schemaRef ds:uri="89b8ce3a-d08e-4d47-80a1-0f4aa5750715"/>
    <ds:schemaRef ds:uri="f4dcd64b-812a-41aa-8ee8-975f5f1304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3246</Words>
  <Application>Microsoft Office PowerPoint</Application>
  <PresentationFormat>Widescreen</PresentationFormat>
  <Paragraphs>412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Arial</vt:lpstr>
      <vt:lpstr>Avenir Next LT Pro</vt:lpstr>
      <vt:lpstr>Avenir Next LT Pro Light</vt:lpstr>
      <vt:lpstr>Trebuchet MS</vt:lpstr>
      <vt:lpstr>Wingdings</vt:lpstr>
      <vt:lpstr>GradientRiseVTI</vt:lpstr>
      <vt:lpstr> Lan design  </vt:lpstr>
      <vt:lpstr>Introduction</vt:lpstr>
      <vt:lpstr>Cabling</vt:lpstr>
      <vt:lpstr>Cabling Type(Copper Cables)</vt:lpstr>
      <vt:lpstr>Cabling Type(Fiber Optic)</vt:lpstr>
      <vt:lpstr>Wire List</vt:lpstr>
      <vt:lpstr>Main Distribution Frame (MDF)</vt:lpstr>
      <vt:lpstr>What Is a Main Distribution Frame (MDF) Room?</vt:lpstr>
      <vt:lpstr>What makes a good Main Distribution Frame (MDF) Room?</vt:lpstr>
      <vt:lpstr>What makes a good Main Distribution Frame (MDF) Room?</vt:lpstr>
      <vt:lpstr>What makes a good Main Distribution Frame (MDF) Room?</vt:lpstr>
      <vt:lpstr>Why This Room was Chosen</vt:lpstr>
      <vt:lpstr>Intermediate distribution frame  (idf)</vt:lpstr>
      <vt:lpstr>WHat IS An Intermediate distribution frame (idf)?</vt:lpstr>
      <vt:lpstr>Designing AN IDF ROOm</vt:lpstr>
      <vt:lpstr>Benefits of IDFs</vt:lpstr>
      <vt:lpstr>Switches In IDFs</vt:lpstr>
      <vt:lpstr>Implementation of IDFs  in  our network</vt:lpstr>
      <vt:lpstr>Wireless Network Design</vt:lpstr>
      <vt:lpstr>Aruba Access Points</vt:lpstr>
      <vt:lpstr>Wired Equivalent Privacy</vt:lpstr>
      <vt:lpstr>WI-FI Protected Access</vt:lpstr>
      <vt:lpstr>Voiceover ip</vt:lpstr>
      <vt:lpstr>Microsoft Teams</vt:lpstr>
      <vt:lpstr>ClearPass</vt:lpstr>
      <vt:lpstr>VLANS</vt:lpstr>
      <vt:lpstr>VLAN PLAN</vt:lpstr>
      <vt:lpstr>subnetting </vt:lpstr>
      <vt:lpstr>subnetting</vt:lpstr>
      <vt:lpstr>Security </vt:lpstr>
      <vt:lpstr>PowerPoint Presentation</vt:lpstr>
      <vt:lpstr>Server</vt:lpstr>
      <vt:lpstr> 2. Server Infrastructure  </vt:lpstr>
      <vt:lpstr>4.Server Software and Services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 design  </dc:title>
  <dc:creator>Oisin Gibson - STUDENT</dc:creator>
  <cp:lastModifiedBy>Oisin Gibson - STUDENT</cp:lastModifiedBy>
  <cp:revision>246</cp:revision>
  <dcterms:created xsi:type="dcterms:W3CDTF">2024-12-09T16:29:00Z</dcterms:created>
  <dcterms:modified xsi:type="dcterms:W3CDTF">2024-12-10T10:54:30Z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0x0101006EDC40BDC3F73142A5A8F1C0828A12A8</vt:lpwstr>
  </property>
</Properties>
</file>